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68" r:id="rId2"/>
    <p:sldId id="277" r:id="rId3"/>
    <p:sldId id="259" r:id="rId4"/>
    <p:sldId id="258" r:id="rId5"/>
    <p:sldId id="260" r:id="rId6"/>
    <p:sldId id="261" r:id="rId7"/>
    <p:sldId id="269" r:id="rId8"/>
    <p:sldId id="270" r:id="rId9"/>
    <p:sldId id="279" r:id="rId10"/>
    <p:sldId id="271" r:id="rId11"/>
    <p:sldId id="272" r:id="rId12"/>
    <p:sldId id="274" r:id="rId13"/>
    <p:sldId id="273" r:id="rId14"/>
    <p:sldId id="275" r:id="rId15"/>
    <p:sldId id="278" r:id="rId16"/>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村 賢哉" initials="中村" lastIdx="1" clrIdx="0">
    <p:extLst>
      <p:ext uri="{19B8F6BF-5375-455C-9EA6-DF929625EA0E}">
        <p15:presenceInfo xmlns:p15="http://schemas.microsoft.com/office/powerpoint/2012/main" userId="S::1701012@st.asojuku.ac.jp::07ca070d-b866-4769-bd4f-da3c22fc36b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73901"/>
  </p:normalViewPr>
  <p:slideViewPr>
    <p:cSldViewPr snapToGrid="0" showGuides="1">
      <p:cViewPr varScale="1">
        <p:scale>
          <a:sx n="93" d="100"/>
          <a:sy n="93" d="100"/>
        </p:scale>
        <p:origin x="1880" y="200"/>
      </p:cViewPr>
      <p:guideLst>
        <p:guide orient="horz" pos="2160"/>
        <p:guide pos="3840"/>
      </p:guideLst>
    </p:cSldViewPr>
  </p:slideViewPr>
  <p:notesTextViewPr>
    <p:cViewPr>
      <p:scale>
        <a:sx n="1" d="1"/>
        <a:sy n="1" d="1"/>
      </p:scale>
      <p:origin x="0" y="0"/>
    </p:cViewPr>
  </p:notesTextViewPr>
  <p:notesViewPr>
    <p:cSldViewPr snapToGrid="0" showGuides="1">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485C4E-0C07-7D4F-86AD-1A1257F596E2}" type="doc">
      <dgm:prSet loTypeId="urn:microsoft.com/office/officeart/2008/layout/LinedList" loCatId="" qsTypeId="urn:microsoft.com/office/officeart/2005/8/quickstyle/simple5" qsCatId="simple" csTypeId="urn:microsoft.com/office/officeart/2005/8/colors/accent1_2" csCatId="accent1" phldr="1"/>
      <dgm:spPr/>
      <dgm:t>
        <a:bodyPr/>
        <a:lstStyle/>
        <a:p>
          <a:endParaRPr kumimoji="1" lang="ja-JP" altLang="en-US"/>
        </a:p>
      </dgm:t>
    </dgm:pt>
    <dgm:pt modelId="{67634E46-44D0-4244-A5D7-47BAF8BA0402}">
      <dgm:prSet phldrT="[テキスト]"/>
      <dgm:spPr/>
      <dgm:t>
        <a:bodyPr/>
        <a:lstStyle/>
        <a:p>
          <a:r>
            <a:rPr kumimoji="1" lang="en-US" altLang="ja-JP" dirty="0"/>
            <a:t>20</a:t>
          </a:r>
          <a:r>
            <a:rPr kumimoji="1" lang="ja-JP" altLang="en-US"/>
            <a:t>歳</a:t>
          </a:r>
        </a:p>
      </dgm:t>
    </dgm:pt>
    <dgm:pt modelId="{CECD235E-081F-D941-A9E5-CE40DD9576B2}" type="parTrans" cxnId="{F23822F8-CE17-A340-A4BC-1710A38A36F7}">
      <dgm:prSet/>
      <dgm:spPr/>
      <dgm:t>
        <a:bodyPr/>
        <a:lstStyle/>
        <a:p>
          <a:endParaRPr kumimoji="1" lang="ja-JP" altLang="en-US"/>
        </a:p>
      </dgm:t>
    </dgm:pt>
    <dgm:pt modelId="{ABE0DD70-FEC6-974B-8470-1B2F28A8F12C}" type="sibTrans" cxnId="{F23822F8-CE17-A340-A4BC-1710A38A36F7}">
      <dgm:prSet/>
      <dgm:spPr/>
      <dgm:t>
        <a:bodyPr/>
        <a:lstStyle/>
        <a:p>
          <a:endParaRPr kumimoji="1" lang="ja-JP" altLang="en-US"/>
        </a:p>
      </dgm:t>
    </dgm:pt>
    <dgm:pt modelId="{5EB9F2D7-C808-144D-AC64-1C578FC18548}">
      <dgm:prSet phldrT="[テキスト]"/>
      <dgm:spPr/>
      <dgm:t>
        <a:bodyPr/>
        <a:lstStyle/>
        <a:p>
          <a:r>
            <a:rPr kumimoji="1" lang="ja-JP" altLang="en-US"/>
            <a:t>エンジニア</a:t>
          </a:r>
        </a:p>
      </dgm:t>
    </dgm:pt>
    <dgm:pt modelId="{BA10822F-F516-8047-AA5B-6F11E6474FB3}" type="parTrans" cxnId="{6F02AEAF-9267-9246-9ADD-531546C7323F}">
      <dgm:prSet/>
      <dgm:spPr/>
      <dgm:t>
        <a:bodyPr/>
        <a:lstStyle/>
        <a:p>
          <a:endParaRPr kumimoji="1" lang="ja-JP" altLang="en-US"/>
        </a:p>
      </dgm:t>
    </dgm:pt>
    <dgm:pt modelId="{8086C3A7-064F-0B4C-BC86-E21C8E73D336}" type="sibTrans" cxnId="{6F02AEAF-9267-9246-9ADD-531546C7323F}">
      <dgm:prSet/>
      <dgm:spPr/>
      <dgm:t>
        <a:bodyPr/>
        <a:lstStyle/>
        <a:p>
          <a:endParaRPr kumimoji="1" lang="ja-JP" altLang="en-US"/>
        </a:p>
      </dgm:t>
    </dgm:pt>
    <dgm:pt modelId="{3D817812-1643-DC45-92ED-5E9818A95B98}">
      <dgm:prSet phldrT="[テキスト]"/>
      <dgm:spPr/>
      <dgm:t>
        <a:bodyPr/>
        <a:lstStyle/>
        <a:p>
          <a:r>
            <a:rPr kumimoji="1" lang="en-US" altLang="ja-JP" dirty="0" err="1"/>
            <a:t>TikToker</a:t>
          </a:r>
          <a:r>
            <a:rPr kumimoji="1" lang="en-US" altLang="ja-JP" dirty="0"/>
            <a:t>(</a:t>
          </a:r>
          <a:r>
            <a:rPr kumimoji="1" lang="ja-JP" altLang="en-US"/>
            <a:t>あ</a:t>
          </a:r>
          <a:r>
            <a:rPr kumimoji="1" lang="en-US" altLang="ja-JP" dirty="0"/>
            <a:t>)</a:t>
          </a:r>
          <a:endParaRPr kumimoji="1" lang="ja-JP" altLang="en-US"/>
        </a:p>
      </dgm:t>
    </dgm:pt>
    <dgm:pt modelId="{6EDE9A75-F1CF-7C44-8C2B-DCD77DACDFD9}" type="parTrans" cxnId="{E7AEC028-A3F7-F14D-B9C0-333477E3B423}">
      <dgm:prSet/>
      <dgm:spPr/>
      <dgm:t>
        <a:bodyPr/>
        <a:lstStyle/>
        <a:p>
          <a:endParaRPr kumimoji="1" lang="ja-JP" altLang="en-US"/>
        </a:p>
      </dgm:t>
    </dgm:pt>
    <dgm:pt modelId="{0200B885-0EB6-3B4A-866C-3B1197042A75}" type="sibTrans" cxnId="{E7AEC028-A3F7-F14D-B9C0-333477E3B423}">
      <dgm:prSet/>
      <dgm:spPr/>
      <dgm:t>
        <a:bodyPr/>
        <a:lstStyle/>
        <a:p>
          <a:endParaRPr kumimoji="1" lang="ja-JP" altLang="en-US"/>
        </a:p>
      </dgm:t>
    </dgm:pt>
    <dgm:pt modelId="{7326A213-2BFB-6D40-85DE-192C40F93F5A}">
      <dgm:prSet phldrT="[テキスト]" custT="1"/>
      <dgm:spPr/>
      <dgm:t>
        <a:bodyPr vert="wordArtVertRtl"/>
        <a:lstStyle/>
        <a:p>
          <a:pPr algn="ctr"/>
          <a:r>
            <a:rPr kumimoji="1" lang="en-US" altLang="ja-JP" sz="2400" dirty="0">
              <a:solidFill>
                <a:schemeClr val="accent4"/>
              </a:solidFill>
            </a:rPr>
            <a:t>MASHARU</a:t>
          </a:r>
          <a:endParaRPr kumimoji="1" lang="ja-JP" altLang="en-US" sz="2400">
            <a:solidFill>
              <a:schemeClr val="accent4"/>
            </a:solidFill>
          </a:endParaRPr>
        </a:p>
      </dgm:t>
    </dgm:pt>
    <dgm:pt modelId="{36E305E5-FDA9-014C-B060-0BB914EEE9DA}" type="sibTrans" cxnId="{F11709E9-D66A-5948-98B1-74CB25BA4A22}">
      <dgm:prSet/>
      <dgm:spPr/>
      <dgm:t>
        <a:bodyPr/>
        <a:lstStyle/>
        <a:p>
          <a:endParaRPr kumimoji="1" lang="ja-JP" altLang="en-US"/>
        </a:p>
      </dgm:t>
    </dgm:pt>
    <dgm:pt modelId="{244349F3-720C-D541-9278-938905DA7148}" type="parTrans" cxnId="{F11709E9-D66A-5948-98B1-74CB25BA4A22}">
      <dgm:prSet/>
      <dgm:spPr/>
      <dgm:t>
        <a:bodyPr/>
        <a:lstStyle/>
        <a:p>
          <a:endParaRPr kumimoji="1" lang="ja-JP" altLang="en-US"/>
        </a:p>
      </dgm:t>
    </dgm:pt>
    <dgm:pt modelId="{6966B907-24BF-9E4A-AA4A-E710E5A623BC}" type="pres">
      <dgm:prSet presAssocID="{0A485C4E-0C07-7D4F-86AD-1A1257F596E2}" presName="vert0" presStyleCnt="0">
        <dgm:presLayoutVars>
          <dgm:dir/>
          <dgm:animOne val="branch"/>
          <dgm:animLvl val="lvl"/>
        </dgm:presLayoutVars>
      </dgm:prSet>
      <dgm:spPr/>
    </dgm:pt>
    <dgm:pt modelId="{EFCB659C-F8DC-A740-BA67-6D54075183AF}" type="pres">
      <dgm:prSet presAssocID="{7326A213-2BFB-6D40-85DE-192C40F93F5A}" presName="thickLine" presStyleLbl="alignNode1" presStyleIdx="0" presStyleCnt="1"/>
      <dgm:spPr/>
    </dgm:pt>
    <dgm:pt modelId="{63D46FD1-516C-DB42-B24B-65CECE9EFB9B}" type="pres">
      <dgm:prSet presAssocID="{7326A213-2BFB-6D40-85DE-192C40F93F5A}" presName="horz1" presStyleCnt="0"/>
      <dgm:spPr/>
    </dgm:pt>
    <dgm:pt modelId="{F427185A-803C-1741-916C-F47A389763B8}" type="pres">
      <dgm:prSet presAssocID="{7326A213-2BFB-6D40-85DE-192C40F93F5A}" presName="tx1" presStyleLbl="revTx" presStyleIdx="0" presStyleCnt="4" custScaleX="59680"/>
      <dgm:spPr/>
    </dgm:pt>
    <dgm:pt modelId="{2A62E357-8735-6B4B-BBC9-6E30C48407B5}" type="pres">
      <dgm:prSet presAssocID="{7326A213-2BFB-6D40-85DE-192C40F93F5A}" presName="vert1" presStyleCnt="0"/>
      <dgm:spPr/>
    </dgm:pt>
    <dgm:pt modelId="{68385E9C-D823-D649-97BA-366C996E3F51}" type="pres">
      <dgm:prSet presAssocID="{67634E46-44D0-4244-A5D7-47BAF8BA0402}" presName="vertSpace2a" presStyleCnt="0"/>
      <dgm:spPr/>
    </dgm:pt>
    <dgm:pt modelId="{E876C537-4330-1341-94A0-D527200F066B}" type="pres">
      <dgm:prSet presAssocID="{67634E46-44D0-4244-A5D7-47BAF8BA0402}" presName="horz2" presStyleCnt="0"/>
      <dgm:spPr/>
    </dgm:pt>
    <dgm:pt modelId="{6795B185-D388-044D-B04F-CF7CA1D3B9DB}" type="pres">
      <dgm:prSet presAssocID="{67634E46-44D0-4244-A5D7-47BAF8BA0402}" presName="horzSpace2" presStyleCnt="0"/>
      <dgm:spPr/>
    </dgm:pt>
    <dgm:pt modelId="{32C75DF4-3FE7-9046-97D3-0FE00858B277}" type="pres">
      <dgm:prSet presAssocID="{67634E46-44D0-4244-A5D7-47BAF8BA0402}" presName="tx2" presStyleLbl="revTx" presStyleIdx="1" presStyleCnt="4"/>
      <dgm:spPr/>
    </dgm:pt>
    <dgm:pt modelId="{D2912073-CE0C-BC4D-A1D3-8DC520963978}" type="pres">
      <dgm:prSet presAssocID="{67634E46-44D0-4244-A5D7-47BAF8BA0402}" presName="vert2" presStyleCnt="0"/>
      <dgm:spPr/>
    </dgm:pt>
    <dgm:pt modelId="{2BCCDDB6-703B-2A46-B615-E5F986BAFF47}" type="pres">
      <dgm:prSet presAssocID="{67634E46-44D0-4244-A5D7-47BAF8BA0402}" presName="thinLine2b" presStyleLbl="callout" presStyleIdx="0" presStyleCnt="3"/>
      <dgm:spPr/>
    </dgm:pt>
    <dgm:pt modelId="{3406975D-FAD3-974E-947B-9BD093815E2E}" type="pres">
      <dgm:prSet presAssocID="{67634E46-44D0-4244-A5D7-47BAF8BA0402}" presName="vertSpace2b" presStyleCnt="0"/>
      <dgm:spPr/>
    </dgm:pt>
    <dgm:pt modelId="{17491090-D887-7E48-969B-FEF2E2A39AC4}" type="pres">
      <dgm:prSet presAssocID="{5EB9F2D7-C808-144D-AC64-1C578FC18548}" presName="horz2" presStyleCnt="0"/>
      <dgm:spPr/>
    </dgm:pt>
    <dgm:pt modelId="{DC29B4C7-3475-0847-BFC0-5EB7D5F1DBD8}" type="pres">
      <dgm:prSet presAssocID="{5EB9F2D7-C808-144D-AC64-1C578FC18548}" presName="horzSpace2" presStyleCnt="0"/>
      <dgm:spPr/>
    </dgm:pt>
    <dgm:pt modelId="{3A97770D-D22C-4945-B52A-64E01D52D62F}" type="pres">
      <dgm:prSet presAssocID="{5EB9F2D7-C808-144D-AC64-1C578FC18548}" presName="tx2" presStyleLbl="revTx" presStyleIdx="2" presStyleCnt="4"/>
      <dgm:spPr/>
    </dgm:pt>
    <dgm:pt modelId="{614EAE9B-7D7B-0A42-A6F6-8E53401F5A1C}" type="pres">
      <dgm:prSet presAssocID="{5EB9F2D7-C808-144D-AC64-1C578FC18548}" presName="vert2" presStyleCnt="0"/>
      <dgm:spPr/>
    </dgm:pt>
    <dgm:pt modelId="{F92550EC-2499-5E41-8D61-D5FB597A370A}" type="pres">
      <dgm:prSet presAssocID="{5EB9F2D7-C808-144D-AC64-1C578FC18548}" presName="thinLine2b" presStyleLbl="callout" presStyleIdx="1" presStyleCnt="3"/>
      <dgm:spPr/>
    </dgm:pt>
    <dgm:pt modelId="{7C67FA40-0052-364F-B410-E7FD91D5EC79}" type="pres">
      <dgm:prSet presAssocID="{5EB9F2D7-C808-144D-AC64-1C578FC18548}" presName="vertSpace2b" presStyleCnt="0"/>
      <dgm:spPr/>
    </dgm:pt>
    <dgm:pt modelId="{D016CD3B-26B5-F546-B1A9-0BA3ED48F8E7}" type="pres">
      <dgm:prSet presAssocID="{3D817812-1643-DC45-92ED-5E9818A95B98}" presName="horz2" presStyleCnt="0"/>
      <dgm:spPr/>
    </dgm:pt>
    <dgm:pt modelId="{E6C910A7-E9E3-164E-B856-AF7C3B72B42B}" type="pres">
      <dgm:prSet presAssocID="{3D817812-1643-DC45-92ED-5E9818A95B98}" presName="horzSpace2" presStyleCnt="0"/>
      <dgm:spPr/>
    </dgm:pt>
    <dgm:pt modelId="{4087C81B-0CD2-0E47-8B3F-2C5C81CAE830}" type="pres">
      <dgm:prSet presAssocID="{3D817812-1643-DC45-92ED-5E9818A95B98}" presName="tx2" presStyleLbl="revTx" presStyleIdx="3" presStyleCnt="4"/>
      <dgm:spPr/>
    </dgm:pt>
    <dgm:pt modelId="{613994F5-CE84-4242-A1BF-52776C2F543C}" type="pres">
      <dgm:prSet presAssocID="{3D817812-1643-DC45-92ED-5E9818A95B98}" presName="vert2" presStyleCnt="0"/>
      <dgm:spPr/>
    </dgm:pt>
    <dgm:pt modelId="{5D86A1E1-B94A-D040-AD6A-AB9DB5B5629E}" type="pres">
      <dgm:prSet presAssocID="{3D817812-1643-DC45-92ED-5E9818A95B98}" presName="thinLine2b" presStyleLbl="callout" presStyleIdx="2" presStyleCnt="3"/>
      <dgm:spPr/>
    </dgm:pt>
    <dgm:pt modelId="{112B1578-A8BA-DC40-AA79-C2E48EFD98A3}" type="pres">
      <dgm:prSet presAssocID="{3D817812-1643-DC45-92ED-5E9818A95B98}" presName="vertSpace2b" presStyleCnt="0"/>
      <dgm:spPr/>
    </dgm:pt>
  </dgm:ptLst>
  <dgm:cxnLst>
    <dgm:cxn modelId="{E7AEC028-A3F7-F14D-B9C0-333477E3B423}" srcId="{7326A213-2BFB-6D40-85DE-192C40F93F5A}" destId="{3D817812-1643-DC45-92ED-5E9818A95B98}" srcOrd="2" destOrd="0" parTransId="{6EDE9A75-F1CF-7C44-8C2B-DCD77DACDFD9}" sibTransId="{0200B885-0EB6-3B4A-866C-3B1197042A75}"/>
    <dgm:cxn modelId="{7360474B-21D5-F649-9635-6F050E56B020}" type="presOf" srcId="{0A485C4E-0C07-7D4F-86AD-1A1257F596E2}" destId="{6966B907-24BF-9E4A-AA4A-E710E5A623BC}" srcOrd="0" destOrd="0" presId="urn:microsoft.com/office/officeart/2008/layout/LinedList"/>
    <dgm:cxn modelId="{A4444C94-F5EB-314F-81F0-3DEEC46A993F}" type="presOf" srcId="{7326A213-2BFB-6D40-85DE-192C40F93F5A}" destId="{F427185A-803C-1741-916C-F47A389763B8}" srcOrd="0" destOrd="0" presId="urn:microsoft.com/office/officeart/2008/layout/LinedList"/>
    <dgm:cxn modelId="{851B91A9-177C-4A40-98EC-B50B0D015E56}" type="presOf" srcId="{67634E46-44D0-4244-A5D7-47BAF8BA0402}" destId="{32C75DF4-3FE7-9046-97D3-0FE00858B277}" srcOrd="0" destOrd="0" presId="urn:microsoft.com/office/officeart/2008/layout/LinedList"/>
    <dgm:cxn modelId="{6F02AEAF-9267-9246-9ADD-531546C7323F}" srcId="{7326A213-2BFB-6D40-85DE-192C40F93F5A}" destId="{5EB9F2D7-C808-144D-AC64-1C578FC18548}" srcOrd="1" destOrd="0" parTransId="{BA10822F-F516-8047-AA5B-6F11E6474FB3}" sibTransId="{8086C3A7-064F-0B4C-BC86-E21C8E73D336}"/>
    <dgm:cxn modelId="{F11709E9-D66A-5948-98B1-74CB25BA4A22}" srcId="{0A485C4E-0C07-7D4F-86AD-1A1257F596E2}" destId="{7326A213-2BFB-6D40-85DE-192C40F93F5A}" srcOrd="0" destOrd="0" parTransId="{244349F3-720C-D541-9278-938905DA7148}" sibTransId="{36E305E5-FDA9-014C-B060-0BB914EEE9DA}"/>
    <dgm:cxn modelId="{AB64D4EC-B1E9-5847-A7F3-2CF76E000ED2}" type="presOf" srcId="{3D817812-1643-DC45-92ED-5E9818A95B98}" destId="{4087C81B-0CD2-0E47-8B3F-2C5C81CAE830}" srcOrd="0" destOrd="0" presId="urn:microsoft.com/office/officeart/2008/layout/LinedList"/>
    <dgm:cxn modelId="{F23822F8-CE17-A340-A4BC-1710A38A36F7}" srcId="{7326A213-2BFB-6D40-85DE-192C40F93F5A}" destId="{67634E46-44D0-4244-A5D7-47BAF8BA0402}" srcOrd="0" destOrd="0" parTransId="{CECD235E-081F-D941-A9E5-CE40DD9576B2}" sibTransId="{ABE0DD70-FEC6-974B-8470-1B2F28A8F12C}"/>
    <dgm:cxn modelId="{D706E8F8-3CAE-B748-AEBE-629AC9ADE466}" type="presOf" srcId="{5EB9F2D7-C808-144D-AC64-1C578FC18548}" destId="{3A97770D-D22C-4945-B52A-64E01D52D62F}" srcOrd="0" destOrd="0" presId="urn:microsoft.com/office/officeart/2008/layout/LinedList"/>
    <dgm:cxn modelId="{CB88ADD8-D207-D54F-8661-603849FAD038}" type="presParOf" srcId="{6966B907-24BF-9E4A-AA4A-E710E5A623BC}" destId="{EFCB659C-F8DC-A740-BA67-6D54075183AF}" srcOrd="0" destOrd="0" presId="urn:microsoft.com/office/officeart/2008/layout/LinedList"/>
    <dgm:cxn modelId="{53E6FF62-4AD8-E644-9BAC-D9C62D22F390}" type="presParOf" srcId="{6966B907-24BF-9E4A-AA4A-E710E5A623BC}" destId="{63D46FD1-516C-DB42-B24B-65CECE9EFB9B}" srcOrd="1" destOrd="0" presId="urn:microsoft.com/office/officeart/2008/layout/LinedList"/>
    <dgm:cxn modelId="{B80371D6-760F-2B4C-BA55-A53D261236EF}" type="presParOf" srcId="{63D46FD1-516C-DB42-B24B-65CECE9EFB9B}" destId="{F427185A-803C-1741-916C-F47A389763B8}" srcOrd="0" destOrd="0" presId="urn:microsoft.com/office/officeart/2008/layout/LinedList"/>
    <dgm:cxn modelId="{28A78CC4-DB89-E649-A2E0-F67D27187DF8}" type="presParOf" srcId="{63D46FD1-516C-DB42-B24B-65CECE9EFB9B}" destId="{2A62E357-8735-6B4B-BBC9-6E30C48407B5}" srcOrd="1" destOrd="0" presId="urn:microsoft.com/office/officeart/2008/layout/LinedList"/>
    <dgm:cxn modelId="{5524E3C5-ABAC-2D40-AAE8-1E1C08410BA5}" type="presParOf" srcId="{2A62E357-8735-6B4B-BBC9-6E30C48407B5}" destId="{68385E9C-D823-D649-97BA-366C996E3F51}" srcOrd="0" destOrd="0" presId="urn:microsoft.com/office/officeart/2008/layout/LinedList"/>
    <dgm:cxn modelId="{16455B05-53D9-1F44-9B67-CB6E066934EF}" type="presParOf" srcId="{2A62E357-8735-6B4B-BBC9-6E30C48407B5}" destId="{E876C537-4330-1341-94A0-D527200F066B}" srcOrd="1" destOrd="0" presId="urn:microsoft.com/office/officeart/2008/layout/LinedList"/>
    <dgm:cxn modelId="{DE720D0C-31AD-F24F-B6D2-58D684F0FAFE}" type="presParOf" srcId="{E876C537-4330-1341-94A0-D527200F066B}" destId="{6795B185-D388-044D-B04F-CF7CA1D3B9DB}" srcOrd="0" destOrd="0" presId="urn:microsoft.com/office/officeart/2008/layout/LinedList"/>
    <dgm:cxn modelId="{A1B5DF38-C225-754B-A957-D01DEACF2A75}" type="presParOf" srcId="{E876C537-4330-1341-94A0-D527200F066B}" destId="{32C75DF4-3FE7-9046-97D3-0FE00858B277}" srcOrd="1" destOrd="0" presId="urn:microsoft.com/office/officeart/2008/layout/LinedList"/>
    <dgm:cxn modelId="{A53C22AA-21E1-084A-A759-C627A81CE328}" type="presParOf" srcId="{E876C537-4330-1341-94A0-D527200F066B}" destId="{D2912073-CE0C-BC4D-A1D3-8DC520963978}" srcOrd="2" destOrd="0" presId="urn:microsoft.com/office/officeart/2008/layout/LinedList"/>
    <dgm:cxn modelId="{ED0FE269-3A3B-A947-AB09-BA8E80E5963D}" type="presParOf" srcId="{2A62E357-8735-6B4B-BBC9-6E30C48407B5}" destId="{2BCCDDB6-703B-2A46-B615-E5F986BAFF47}" srcOrd="2" destOrd="0" presId="urn:microsoft.com/office/officeart/2008/layout/LinedList"/>
    <dgm:cxn modelId="{275D0C29-37DE-C64B-9C6A-77BAC13D79B7}" type="presParOf" srcId="{2A62E357-8735-6B4B-BBC9-6E30C48407B5}" destId="{3406975D-FAD3-974E-947B-9BD093815E2E}" srcOrd="3" destOrd="0" presId="urn:microsoft.com/office/officeart/2008/layout/LinedList"/>
    <dgm:cxn modelId="{04A02A96-45BC-044C-AD3C-910001E6EACE}" type="presParOf" srcId="{2A62E357-8735-6B4B-BBC9-6E30C48407B5}" destId="{17491090-D887-7E48-969B-FEF2E2A39AC4}" srcOrd="4" destOrd="0" presId="urn:microsoft.com/office/officeart/2008/layout/LinedList"/>
    <dgm:cxn modelId="{D9A1E112-72D1-F045-8D76-C52233AB8B9A}" type="presParOf" srcId="{17491090-D887-7E48-969B-FEF2E2A39AC4}" destId="{DC29B4C7-3475-0847-BFC0-5EB7D5F1DBD8}" srcOrd="0" destOrd="0" presId="urn:microsoft.com/office/officeart/2008/layout/LinedList"/>
    <dgm:cxn modelId="{5173A224-812E-6442-9EA6-343D2C3262B8}" type="presParOf" srcId="{17491090-D887-7E48-969B-FEF2E2A39AC4}" destId="{3A97770D-D22C-4945-B52A-64E01D52D62F}" srcOrd="1" destOrd="0" presId="urn:microsoft.com/office/officeart/2008/layout/LinedList"/>
    <dgm:cxn modelId="{AD9A869B-4EBF-1D4A-8FFE-966512CA9B87}" type="presParOf" srcId="{17491090-D887-7E48-969B-FEF2E2A39AC4}" destId="{614EAE9B-7D7B-0A42-A6F6-8E53401F5A1C}" srcOrd="2" destOrd="0" presId="urn:microsoft.com/office/officeart/2008/layout/LinedList"/>
    <dgm:cxn modelId="{7A5C5873-B97D-1C48-9DC6-0A438BEA4BE8}" type="presParOf" srcId="{2A62E357-8735-6B4B-BBC9-6E30C48407B5}" destId="{F92550EC-2499-5E41-8D61-D5FB597A370A}" srcOrd="5" destOrd="0" presId="urn:microsoft.com/office/officeart/2008/layout/LinedList"/>
    <dgm:cxn modelId="{29DB050D-2E46-9646-8EA9-9950CCD4A0BB}" type="presParOf" srcId="{2A62E357-8735-6B4B-BBC9-6E30C48407B5}" destId="{7C67FA40-0052-364F-B410-E7FD91D5EC79}" srcOrd="6" destOrd="0" presId="urn:microsoft.com/office/officeart/2008/layout/LinedList"/>
    <dgm:cxn modelId="{D637F29C-1F2F-8D4C-8EBE-DF2799715084}" type="presParOf" srcId="{2A62E357-8735-6B4B-BBC9-6E30C48407B5}" destId="{D016CD3B-26B5-F546-B1A9-0BA3ED48F8E7}" srcOrd="7" destOrd="0" presId="urn:microsoft.com/office/officeart/2008/layout/LinedList"/>
    <dgm:cxn modelId="{C31590F0-48AF-A549-91E1-EBC6C98E46FC}" type="presParOf" srcId="{D016CD3B-26B5-F546-B1A9-0BA3ED48F8E7}" destId="{E6C910A7-E9E3-164E-B856-AF7C3B72B42B}" srcOrd="0" destOrd="0" presId="urn:microsoft.com/office/officeart/2008/layout/LinedList"/>
    <dgm:cxn modelId="{5408A73F-3E9A-E343-BD4C-D61F0B0F1E36}" type="presParOf" srcId="{D016CD3B-26B5-F546-B1A9-0BA3ED48F8E7}" destId="{4087C81B-0CD2-0E47-8B3F-2C5C81CAE830}" srcOrd="1" destOrd="0" presId="urn:microsoft.com/office/officeart/2008/layout/LinedList"/>
    <dgm:cxn modelId="{22E23B66-37D5-6E48-8447-5E7E69FC5380}" type="presParOf" srcId="{D016CD3B-26B5-F546-B1A9-0BA3ED48F8E7}" destId="{613994F5-CE84-4242-A1BF-52776C2F543C}" srcOrd="2" destOrd="0" presId="urn:microsoft.com/office/officeart/2008/layout/LinedList"/>
    <dgm:cxn modelId="{FE3997EA-823D-3643-8167-603C4EDDE432}" type="presParOf" srcId="{2A62E357-8735-6B4B-BBC9-6E30C48407B5}" destId="{5D86A1E1-B94A-D040-AD6A-AB9DB5B5629E}" srcOrd="8" destOrd="0" presId="urn:microsoft.com/office/officeart/2008/layout/LinedList"/>
    <dgm:cxn modelId="{18101337-6B34-D747-B76E-368B03979F2B}" type="presParOf" srcId="{2A62E357-8735-6B4B-BBC9-6E30C48407B5}" destId="{112B1578-A8BA-DC40-AA79-C2E48EFD98A3}"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485C4E-0C07-7D4F-86AD-1A1257F596E2}" type="doc">
      <dgm:prSet loTypeId="urn:microsoft.com/office/officeart/2008/layout/LinedList" loCatId="" qsTypeId="urn:microsoft.com/office/officeart/2005/8/quickstyle/simple5" qsCatId="simple" csTypeId="urn:microsoft.com/office/officeart/2005/8/colors/accent1_2" csCatId="accent1" phldr="1"/>
      <dgm:spPr/>
      <dgm:t>
        <a:bodyPr/>
        <a:lstStyle/>
        <a:p>
          <a:endParaRPr kumimoji="1" lang="ja-JP" altLang="en-US"/>
        </a:p>
      </dgm:t>
    </dgm:pt>
    <dgm:pt modelId="{67634E46-44D0-4244-A5D7-47BAF8BA0402}">
      <dgm:prSet phldrT="[テキスト]"/>
      <dgm:spPr/>
      <dgm:t>
        <a:bodyPr/>
        <a:lstStyle/>
        <a:p>
          <a:r>
            <a:rPr kumimoji="1" lang="en-US" altLang="ja-JP" dirty="0"/>
            <a:t>20</a:t>
          </a:r>
          <a:r>
            <a:rPr kumimoji="1" lang="ja-JP" altLang="en-US"/>
            <a:t>歳</a:t>
          </a:r>
        </a:p>
      </dgm:t>
    </dgm:pt>
    <dgm:pt modelId="{CECD235E-081F-D941-A9E5-CE40DD9576B2}" type="parTrans" cxnId="{F23822F8-CE17-A340-A4BC-1710A38A36F7}">
      <dgm:prSet/>
      <dgm:spPr/>
      <dgm:t>
        <a:bodyPr/>
        <a:lstStyle/>
        <a:p>
          <a:endParaRPr kumimoji="1" lang="ja-JP" altLang="en-US"/>
        </a:p>
      </dgm:t>
    </dgm:pt>
    <dgm:pt modelId="{ABE0DD70-FEC6-974B-8470-1B2F28A8F12C}" type="sibTrans" cxnId="{F23822F8-CE17-A340-A4BC-1710A38A36F7}">
      <dgm:prSet/>
      <dgm:spPr/>
      <dgm:t>
        <a:bodyPr/>
        <a:lstStyle/>
        <a:p>
          <a:endParaRPr kumimoji="1" lang="ja-JP" altLang="en-US"/>
        </a:p>
      </dgm:t>
    </dgm:pt>
    <dgm:pt modelId="{5EB9F2D7-C808-144D-AC64-1C578FC18548}">
      <dgm:prSet phldrT="[テキスト]"/>
      <dgm:spPr/>
      <dgm:t>
        <a:bodyPr/>
        <a:lstStyle/>
        <a:p>
          <a:r>
            <a:rPr kumimoji="1" lang="ja-JP" altLang="en-US"/>
            <a:t>プランナー</a:t>
          </a:r>
          <a:endParaRPr kumimoji="1" lang="en-US" altLang="ja-JP" dirty="0"/>
        </a:p>
      </dgm:t>
    </dgm:pt>
    <dgm:pt modelId="{BA10822F-F516-8047-AA5B-6F11E6474FB3}" type="parTrans" cxnId="{6F02AEAF-9267-9246-9ADD-531546C7323F}">
      <dgm:prSet/>
      <dgm:spPr/>
      <dgm:t>
        <a:bodyPr/>
        <a:lstStyle/>
        <a:p>
          <a:endParaRPr kumimoji="1" lang="ja-JP" altLang="en-US"/>
        </a:p>
      </dgm:t>
    </dgm:pt>
    <dgm:pt modelId="{8086C3A7-064F-0B4C-BC86-E21C8E73D336}" type="sibTrans" cxnId="{6F02AEAF-9267-9246-9ADD-531546C7323F}">
      <dgm:prSet/>
      <dgm:spPr/>
      <dgm:t>
        <a:bodyPr/>
        <a:lstStyle/>
        <a:p>
          <a:endParaRPr kumimoji="1" lang="ja-JP" altLang="en-US"/>
        </a:p>
      </dgm:t>
    </dgm:pt>
    <dgm:pt modelId="{3D817812-1643-DC45-92ED-5E9818A95B98}">
      <dgm:prSet phldrT="[テキスト]"/>
      <dgm:spPr/>
      <dgm:t>
        <a:bodyPr/>
        <a:lstStyle/>
        <a:p>
          <a:r>
            <a:rPr kumimoji="1" lang="en-US" altLang="ja-JP" dirty="0" err="1"/>
            <a:t>TikToker</a:t>
          </a:r>
          <a:r>
            <a:rPr kumimoji="1" lang="en-US" altLang="ja-JP" dirty="0"/>
            <a:t>(</a:t>
          </a:r>
          <a:r>
            <a:rPr kumimoji="1" lang="en-US" altLang="ja-JP" dirty="0" err="1"/>
            <a:t>nyake</a:t>
          </a:r>
          <a:r>
            <a:rPr kumimoji="1" lang="en-US" altLang="ja-JP" dirty="0"/>
            <a:t>)</a:t>
          </a:r>
          <a:endParaRPr kumimoji="1" lang="ja-JP" altLang="en-US"/>
        </a:p>
      </dgm:t>
    </dgm:pt>
    <dgm:pt modelId="{6EDE9A75-F1CF-7C44-8C2B-DCD77DACDFD9}" type="parTrans" cxnId="{E7AEC028-A3F7-F14D-B9C0-333477E3B423}">
      <dgm:prSet/>
      <dgm:spPr/>
      <dgm:t>
        <a:bodyPr/>
        <a:lstStyle/>
        <a:p>
          <a:endParaRPr kumimoji="1" lang="ja-JP" altLang="en-US"/>
        </a:p>
      </dgm:t>
    </dgm:pt>
    <dgm:pt modelId="{0200B885-0EB6-3B4A-866C-3B1197042A75}" type="sibTrans" cxnId="{E7AEC028-A3F7-F14D-B9C0-333477E3B423}">
      <dgm:prSet/>
      <dgm:spPr/>
      <dgm:t>
        <a:bodyPr/>
        <a:lstStyle/>
        <a:p>
          <a:endParaRPr kumimoji="1" lang="ja-JP" altLang="en-US"/>
        </a:p>
      </dgm:t>
    </dgm:pt>
    <dgm:pt modelId="{7326A213-2BFB-6D40-85DE-192C40F93F5A}">
      <dgm:prSet phldrT="[テキスト]" custT="1"/>
      <dgm:spPr/>
      <dgm:t>
        <a:bodyPr vert="wordArtVertRtl"/>
        <a:lstStyle/>
        <a:p>
          <a:pPr algn="ctr"/>
          <a:r>
            <a:rPr kumimoji="1" lang="en-US" altLang="ja-JP" sz="2400" dirty="0">
              <a:solidFill>
                <a:schemeClr val="accent4"/>
              </a:solidFill>
            </a:rPr>
            <a:t>TYUSON</a:t>
          </a:r>
          <a:endParaRPr kumimoji="1" lang="ja-JP" altLang="en-US" sz="2400">
            <a:solidFill>
              <a:schemeClr val="accent4"/>
            </a:solidFill>
          </a:endParaRPr>
        </a:p>
      </dgm:t>
    </dgm:pt>
    <dgm:pt modelId="{36E305E5-FDA9-014C-B060-0BB914EEE9DA}" type="sibTrans" cxnId="{F11709E9-D66A-5948-98B1-74CB25BA4A22}">
      <dgm:prSet/>
      <dgm:spPr/>
      <dgm:t>
        <a:bodyPr/>
        <a:lstStyle/>
        <a:p>
          <a:endParaRPr kumimoji="1" lang="ja-JP" altLang="en-US"/>
        </a:p>
      </dgm:t>
    </dgm:pt>
    <dgm:pt modelId="{244349F3-720C-D541-9278-938905DA7148}" type="parTrans" cxnId="{F11709E9-D66A-5948-98B1-74CB25BA4A22}">
      <dgm:prSet/>
      <dgm:spPr/>
      <dgm:t>
        <a:bodyPr/>
        <a:lstStyle/>
        <a:p>
          <a:endParaRPr kumimoji="1" lang="ja-JP" altLang="en-US"/>
        </a:p>
      </dgm:t>
    </dgm:pt>
    <dgm:pt modelId="{6966B907-24BF-9E4A-AA4A-E710E5A623BC}" type="pres">
      <dgm:prSet presAssocID="{0A485C4E-0C07-7D4F-86AD-1A1257F596E2}" presName="vert0" presStyleCnt="0">
        <dgm:presLayoutVars>
          <dgm:dir/>
          <dgm:animOne val="branch"/>
          <dgm:animLvl val="lvl"/>
        </dgm:presLayoutVars>
      </dgm:prSet>
      <dgm:spPr/>
    </dgm:pt>
    <dgm:pt modelId="{EFCB659C-F8DC-A740-BA67-6D54075183AF}" type="pres">
      <dgm:prSet presAssocID="{7326A213-2BFB-6D40-85DE-192C40F93F5A}" presName="thickLine" presStyleLbl="alignNode1" presStyleIdx="0" presStyleCnt="1"/>
      <dgm:spPr/>
    </dgm:pt>
    <dgm:pt modelId="{63D46FD1-516C-DB42-B24B-65CECE9EFB9B}" type="pres">
      <dgm:prSet presAssocID="{7326A213-2BFB-6D40-85DE-192C40F93F5A}" presName="horz1" presStyleCnt="0"/>
      <dgm:spPr/>
    </dgm:pt>
    <dgm:pt modelId="{F427185A-803C-1741-916C-F47A389763B8}" type="pres">
      <dgm:prSet presAssocID="{7326A213-2BFB-6D40-85DE-192C40F93F5A}" presName="tx1" presStyleLbl="revTx" presStyleIdx="0" presStyleCnt="4" custScaleX="59680" custLinFactX="36152" custLinFactNeighborX="100000"/>
      <dgm:spPr/>
    </dgm:pt>
    <dgm:pt modelId="{2A62E357-8735-6B4B-BBC9-6E30C48407B5}" type="pres">
      <dgm:prSet presAssocID="{7326A213-2BFB-6D40-85DE-192C40F93F5A}" presName="vert1" presStyleCnt="0"/>
      <dgm:spPr/>
    </dgm:pt>
    <dgm:pt modelId="{68385E9C-D823-D649-97BA-366C996E3F51}" type="pres">
      <dgm:prSet presAssocID="{67634E46-44D0-4244-A5D7-47BAF8BA0402}" presName="vertSpace2a" presStyleCnt="0"/>
      <dgm:spPr/>
    </dgm:pt>
    <dgm:pt modelId="{E876C537-4330-1341-94A0-D527200F066B}" type="pres">
      <dgm:prSet presAssocID="{67634E46-44D0-4244-A5D7-47BAF8BA0402}" presName="horz2" presStyleCnt="0"/>
      <dgm:spPr/>
    </dgm:pt>
    <dgm:pt modelId="{6795B185-D388-044D-B04F-CF7CA1D3B9DB}" type="pres">
      <dgm:prSet presAssocID="{67634E46-44D0-4244-A5D7-47BAF8BA0402}" presName="horzSpace2" presStyleCnt="0"/>
      <dgm:spPr/>
    </dgm:pt>
    <dgm:pt modelId="{32C75DF4-3FE7-9046-97D3-0FE00858B277}" type="pres">
      <dgm:prSet presAssocID="{67634E46-44D0-4244-A5D7-47BAF8BA0402}" presName="tx2" presStyleLbl="revTx" presStyleIdx="1" presStyleCnt="4" custLinFactNeighborX="-17039" custLinFactNeighborY="-7648"/>
      <dgm:spPr/>
    </dgm:pt>
    <dgm:pt modelId="{D2912073-CE0C-BC4D-A1D3-8DC520963978}" type="pres">
      <dgm:prSet presAssocID="{67634E46-44D0-4244-A5D7-47BAF8BA0402}" presName="vert2" presStyleCnt="0"/>
      <dgm:spPr/>
    </dgm:pt>
    <dgm:pt modelId="{2BCCDDB6-703B-2A46-B615-E5F986BAFF47}" type="pres">
      <dgm:prSet presAssocID="{67634E46-44D0-4244-A5D7-47BAF8BA0402}" presName="thinLine2b" presStyleLbl="callout" presStyleIdx="0" presStyleCnt="3" custLinFactY="20232" custLinFactNeighborX="-14175" custLinFactNeighborY="100000"/>
      <dgm:spPr/>
    </dgm:pt>
    <dgm:pt modelId="{3406975D-FAD3-974E-947B-9BD093815E2E}" type="pres">
      <dgm:prSet presAssocID="{67634E46-44D0-4244-A5D7-47BAF8BA0402}" presName="vertSpace2b" presStyleCnt="0"/>
      <dgm:spPr/>
    </dgm:pt>
    <dgm:pt modelId="{17491090-D887-7E48-969B-FEF2E2A39AC4}" type="pres">
      <dgm:prSet presAssocID="{5EB9F2D7-C808-144D-AC64-1C578FC18548}" presName="horz2" presStyleCnt="0"/>
      <dgm:spPr/>
    </dgm:pt>
    <dgm:pt modelId="{DC29B4C7-3475-0847-BFC0-5EB7D5F1DBD8}" type="pres">
      <dgm:prSet presAssocID="{5EB9F2D7-C808-144D-AC64-1C578FC18548}" presName="horzSpace2" presStyleCnt="0"/>
      <dgm:spPr/>
    </dgm:pt>
    <dgm:pt modelId="{3A97770D-D22C-4945-B52A-64E01D52D62F}" type="pres">
      <dgm:prSet presAssocID="{5EB9F2D7-C808-144D-AC64-1C578FC18548}" presName="tx2" presStyleLbl="revTx" presStyleIdx="2" presStyleCnt="4" custLinFactNeighborX="-16298" custLinFactNeighborY="-7229"/>
      <dgm:spPr/>
    </dgm:pt>
    <dgm:pt modelId="{614EAE9B-7D7B-0A42-A6F6-8E53401F5A1C}" type="pres">
      <dgm:prSet presAssocID="{5EB9F2D7-C808-144D-AC64-1C578FC18548}" presName="vert2" presStyleCnt="0"/>
      <dgm:spPr/>
    </dgm:pt>
    <dgm:pt modelId="{F92550EC-2499-5E41-8D61-D5FB597A370A}" type="pres">
      <dgm:prSet presAssocID="{5EB9F2D7-C808-144D-AC64-1C578FC18548}" presName="thinLine2b" presStyleLbl="callout" presStyleIdx="1" presStyleCnt="3" custLinFactNeighborX="-15318"/>
      <dgm:spPr/>
    </dgm:pt>
    <dgm:pt modelId="{7C67FA40-0052-364F-B410-E7FD91D5EC79}" type="pres">
      <dgm:prSet presAssocID="{5EB9F2D7-C808-144D-AC64-1C578FC18548}" presName="vertSpace2b" presStyleCnt="0"/>
      <dgm:spPr/>
    </dgm:pt>
    <dgm:pt modelId="{D016CD3B-26B5-F546-B1A9-0BA3ED48F8E7}" type="pres">
      <dgm:prSet presAssocID="{3D817812-1643-DC45-92ED-5E9818A95B98}" presName="horz2" presStyleCnt="0"/>
      <dgm:spPr/>
    </dgm:pt>
    <dgm:pt modelId="{E6C910A7-E9E3-164E-B856-AF7C3B72B42B}" type="pres">
      <dgm:prSet presAssocID="{3D817812-1643-DC45-92ED-5E9818A95B98}" presName="horzSpace2" presStyleCnt="0"/>
      <dgm:spPr/>
    </dgm:pt>
    <dgm:pt modelId="{4087C81B-0CD2-0E47-8B3F-2C5C81CAE830}" type="pres">
      <dgm:prSet presAssocID="{3D817812-1643-DC45-92ED-5E9818A95B98}" presName="tx2" presStyleLbl="revTx" presStyleIdx="3" presStyleCnt="4" custLinFactNeighborX="-16668" custLinFactNeighborY="5000"/>
      <dgm:spPr/>
    </dgm:pt>
    <dgm:pt modelId="{613994F5-CE84-4242-A1BF-52776C2F543C}" type="pres">
      <dgm:prSet presAssocID="{3D817812-1643-DC45-92ED-5E9818A95B98}" presName="vert2" presStyleCnt="0"/>
      <dgm:spPr/>
    </dgm:pt>
    <dgm:pt modelId="{5D86A1E1-B94A-D040-AD6A-AB9DB5B5629E}" type="pres">
      <dgm:prSet presAssocID="{3D817812-1643-DC45-92ED-5E9818A95B98}" presName="thinLine2b" presStyleLbl="callout" presStyleIdx="2" presStyleCnt="3"/>
      <dgm:spPr/>
    </dgm:pt>
    <dgm:pt modelId="{112B1578-A8BA-DC40-AA79-C2E48EFD98A3}" type="pres">
      <dgm:prSet presAssocID="{3D817812-1643-DC45-92ED-5E9818A95B98}" presName="vertSpace2b" presStyleCnt="0"/>
      <dgm:spPr/>
    </dgm:pt>
  </dgm:ptLst>
  <dgm:cxnLst>
    <dgm:cxn modelId="{E7AEC028-A3F7-F14D-B9C0-333477E3B423}" srcId="{7326A213-2BFB-6D40-85DE-192C40F93F5A}" destId="{3D817812-1643-DC45-92ED-5E9818A95B98}" srcOrd="2" destOrd="0" parTransId="{6EDE9A75-F1CF-7C44-8C2B-DCD77DACDFD9}" sibTransId="{0200B885-0EB6-3B4A-866C-3B1197042A75}"/>
    <dgm:cxn modelId="{7360474B-21D5-F649-9635-6F050E56B020}" type="presOf" srcId="{0A485C4E-0C07-7D4F-86AD-1A1257F596E2}" destId="{6966B907-24BF-9E4A-AA4A-E710E5A623BC}" srcOrd="0" destOrd="0" presId="urn:microsoft.com/office/officeart/2008/layout/LinedList"/>
    <dgm:cxn modelId="{A4444C94-F5EB-314F-81F0-3DEEC46A993F}" type="presOf" srcId="{7326A213-2BFB-6D40-85DE-192C40F93F5A}" destId="{F427185A-803C-1741-916C-F47A389763B8}" srcOrd="0" destOrd="0" presId="urn:microsoft.com/office/officeart/2008/layout/LinedList"/>
    <dgm:cxn modelId="{851B91A9-177C-4A40-98EC-B50B0D015E56}" type="presOf" srcId="{67634E46-44D0-4244-A5D7-47BAF8BA0402}" destId="{32C75DF4-3FE7-9046-97D3-0FE00858B277}" srcOrd="0" destOrd="0" presId="urn:microsoft.com/office/officeart/2008/layout/LinedList"/>
    <dgm:cxn modelId="{6F02AEAF-9267-9246-9ADD-531546C7323F}" srcId="{7326A213-2BFB-6D40-85DE-192C40F93F5A}" destId="{5EB9F2D7-C808-144D-AC64-1C578FC18548}" srcOrd="1" destOrd="0" parTransId="{BA10822F-F516-8047-AA5B-6F11E6474FB3}" sibTransId="{8086C3A7-064F-0B4C-BC86-E21C8E73D336}"/>
    <dgm:cxn modelId="{F11709E9-D66A-5948-98B1-74CB25BA4A22}" srcId="{0A485C4E-0C07-7D4F-86AD-1A1257F596E2}" destId="{7326A213-2BFB-6D40-85DE-192C40F93F5A}" srcOrd="0" destOrd="0" parTransId="{244349F3-720C-D541-9278-938905DA7148}" sibTransId="{36E305E5-FDA9-014C-B060-0BB914EEE9DA}"/>
    <dgm:cxn modelId="{AB64D4EC-B1E9-5847-A7F3-2CF76E000ED2}" type="presOf" srcId="{3D817812-1643-DC45-92ED-5E9818A95B98}" destId="{4087C81B-0CD2-0E47-8B3F-2C5C81CAE830}" srcOrd="0" destOrd="0" presId="urn:microsoft.com/office/officeart/2008/layout/LinedList"/>
    <dgm:cxn modelId="{F23822F8-CE17-A340-A4BC-1710A38A36F7}" srcId="{7326A213-2BFB-6D40-85DE-192C40F93F5A}" destId="{67634E46-44D0-4244-A5D7-47BAF8BA0402}" srcOrd="0" destOrd="0" parTransId="{CECD235E-081F-D941-A9E5-CE40DD9576B2}" sibTransId="{ABE0DD70-FEC6-974B-8470-1B2F28A8F12C}"/>
    <dgm:cxn modelId="{D706E8F8-3CAE-B748-AEBE-629AC9ADE466}" type="presOf" srcId="{5EB9F2D7-C808-144D-AC64-1C578FC18548}" destId="{3A97770D-D22C-4945-B52A-64E01D52D62F}" srcOrd="0" destOrd="0" presId="urn:microsoft.com/office/officeart/2008/layout/LinedList"/>
    <dgm:cxn modelId="{CB88ADD8-D207-D54F-8661-603849FAD038}" type="presParOf" srcId="{6966B907-24BF-9E4A-AA4A-E710E5A623BC}" destId="{EFCB659C-F8DC-A740-BA67-6D54075183AF}" srcOrd="0" destOrd="0" presId="urn:microsoft.com/office/officeart/2008/layout/LinedList"/>
    <dgm:cxn modelId="{53E6FF62-4AD8-E644-9BAC-D9C62D22F390}" type="presParOf" srcId="{6966B907-24BF-9E4A-AA4A-E710E5A623BC}" destId="{63D46FD1-516C-DB42-B24B-65CECE9EFB9B}" srcOrd="1" destOrd="0" presId="urn:microsoft.com/office/officeart/2008/layout/LinedList"/>
    <dgm:cxn modelId="{B80371D6-760F-2B4C-BA55-A53D261236EF}" type="presParOf" srcId="{63D46FD1-516C-DB42-B24B-65CECE9EFB9B}" destId="{F427185A-803C-1741-916C-F47A389763B8}" srcOrd="0" destOrd="0" presId="urn:microsoft.com/office/officeart/2008/layout/LinedList"/>
    <dgm:cxn modelId="{28A78CC4-DB89-E649-A2E0-F67D27187DF8}" type="presParOf" srcId="{63D46FD1-516C-DB42-B24B-65CECE9EFB9B}" destId="{2A62E357-8735-6B4B-BBC9-6E30C48407B5}" srcOrd="1" destOrd="0" presId="urn:microsoft.com/office/officeart/2008/layout/LinedList"/>
    <dgm:cxn modelId="{5524E3C5-ABAC-2D40-AAE8-1E1C08410BA5}" type="presParOf" srcId="{2A62E357-8735-6B4B-BBC9-6E30C48407B5}" destId="{68385E9C-D823-D649-97BA-366C996E3F51}" srcOrd="0" destOrd="0" presId="urn:microsoft.com/office/officeart/2008/layout/LinedList"/>
    <dgm:cxn modelId="{16455B05-53D9-1F44-9B67-CB6E066934EF}" type="presParOf" srcId="{2A62E357-8735-6B4B-BBC9-6E30C48407B5}" destId="{E876C537-4330-1341-94A0-D527200F066B}" srcOrd="1" destOrd="0" presId="urn:microsoft.com/office/officeart/2008/layout/LinedList"/>
    <dgm:cxn modelId="{DE720D0C-31AD-F24F-B6D2-58D684F0FAFE}" type="presParOf" srcId="{E876C537-4330-1341-94A0-D527200F066B}" destId="{6795B185-D388-044D-B04F-CF7CA1D3B9DB}" srcOrd="0" destOrd="0" presId="urn:microsoft.com/office/officeart/2008/layout/LinedList"/>
    <dgm:cxn modelId="{A1B5DF38-C225-754B-A957-D01DEACF2A75}" type="presParOf" srcId="{E876C537-4330-1341-94A0-D527200F066B}" destId="{32C75DF4-3FE7-9046-97D3-0FE00858B277}" srcOrd="1" destOrd="0" presId="urn:microsoft.com/office/officeart/2008/layout/LinedList"/>
    <dgm:cxn modelId="{A53C22AA-21E1-084A-A759-C627A81CE328}" type="presParOf" srcId="{E876C537-4330-1341-94A0-D527200F066B}" destId="{D2912073-CE0C-BC4D-A1D3-8DC520963978}" srcOrd="2" destOrd="0" presId="urn:microsoft.com/office/officeart/2008/layout/LinedList"/>
    <dgm:cxn modelId="{ED0FE269-3A3B-A947-AB09-BA8E80E5963D}" type="presParOf" srcId="{2A62E357-8735-6B4B-BBC9-6E30C48407B5}" destId="{2BCCDDB6-703B-2A46-B615-E5F986BAFF47}" srcOrd="2" destOrd="0" presId="urn:microsoft.com/office/officeart/2008/layout/LinedList"/>
    <dgm:cxn modelId="{275D0C29-37DE-C64B-9C6A-77BAC13D79B7}" type="presParOf" srcId="{2A62E357-8735-6B4B-BBC9-6E30C48407B5}" destId="{3406975D-FAD3-974E-947B-9BD093815E2E}" srcOrd="3" destOrd="0" presId="urn:microsoft.com/office/officeart/2008/layout/LinedList"/>
    <dgm:cxn modelId="{04A02A96-45BC-044C-AD3C-910001E6EACE}" type="presParOf" srcId="{2A62E357-8735-6B4B-BBC9-6E30C48407B5}" destId="{17491090-D887-7E48-969B-FEF2E2A39AC4}" srcOrd="4" destOrd="0" presId="urn:microsoft.com/office/officeart/2008/layout/LinedList"/>
    <dgm:cxn modelId="{D9A1E112-72D1-F045-8D76-C52233AB8B9A}" type="presParOf" srcId="{17491090-D887-7E48-969B-FEF2E2A39AC4}" destId="{DC29B4C7-3475-0847-BFC0-5EB7D5F1DBD8}" srcOrd="0" destOrd="0" presId="urn:microsoft.com/office/officeart/2008/layout/LinedList"/>
    <dgm:cxn modelId="{5173A224-812E-6442-9EA6-343D2C3262B8}" type="presParOf" srcId="{17491090-D887-7E48-969B-FEF2E2A39AC4}" destId="{3A97770D-D22C-4945-B52A-64E01D52D62F}" srcOrd="1" destOrd="0" presId="urn:microsoft.com/office/officeart/2008/layout/LinedList"/>
    <dgm:cxn modelId="{AD9A869B-4EBF-1D4A-8FFE-966512CA9B87}" type="presParOf" srcId="{17491090-D887-7E48-969B-FEF2E2A39AC4}" destId="{614EAE9B-7D7B-0A42-A6F6-8E53401F5A1C}" srcOrd="2" destOrd="0" presId="urn:microsoft.com/office/officeart/2008/layout/LinedList"/>
    <dgm:cxn modelId="{7A5C5873-B97D-1C48-9DC6-0A438BEA4BE8}" type="presParOf" srcId="{2A62E357-8735-6B4B-BBC9-6E30C48407B5}" destId="{F92550EC-2499-5E41-8D61-D5FB597A370A}" srcOrd="5" destOrd="0" presId="urn:microsoft.com/office/officeart/2008/layout/LinedList"/>
    <dgm:cxn modelId="{29DB050D-2E46-9646-8EA9-9950CCD4A0BB}" type="presParOf" srcId="{2A62E357-8735-6B4B-BBC9-6E30C48407B5}" destId="{7C67FA40-0052-364F-B410-E7FD91D5EC79}" srcOrd="6" destOrd="0" presId="urn:microsoft.com/office/officeart/2008/layout/LinedList"/>
    <dgm:cxn modelId="{D637F29C-1F2F-8D4C-8EBE-DF2799715084}" type="presParOf" srcId="{2A62E357-8735-6B4B-BBC9-6E30C48407B5}" destId="{D016CD3B-26B5-F546-B1A9-0BA3ED48F8E7}" srcOrd="7" destOrd="0" presId="urn:microsoft.com/office/officeart/2008/layout/LinedList"/>
    <dgm:cxn modelId="{C31590F0-48AF-A549-91E1-EBC6C98E46FC}" type="presParOf" srcId="{D016CD3B-26B5-F546-B1A9-0BA3ED48F8E7}" destId="{E6C910A7-E9E3-164E-B856-AF7C3B72B42B}" srcOrd="0" destOrd="0" presId="urn:microsoft.com/office/officeart/2008/layout/LinedList"/>
    <dgm:cxn modelId="{5408A73F-3E9A-E343-BD4C-D61F0B0F1E36}" type="presParOf" srcId="{D016CD3B-26B5-F546-B1A9-0BA3ED48F8E7}" destId="{4087C81B-0CD2-0E47-8B3F-2C5C81CAE830}" srcOrd="1" destOrd="0" presId="urn:microsoft.com/office/officeart/2008/layout/LinedList"/>
    <dgm:cxn modelId="{22E23B66-37D5-6E48-8447-5E7E69FC5380}" type="presParOf" srcId="{D016CD3B-26B5-F546-B1A9-0BA3ED48F8E7}" destId="{613994F5-CE84-4242-A1BF-52776C2F543C}" srcOrd="2" destOrd="0" presId="urn:microsoft.com/office/officeart/2008/layout/LinedList"/>
    <dgm:cxn modelId="{FE3997EA-823D-3643-8167-603C4EDDE432}" type="presParOf" srcId="{2A62E357-8735-6B4B-BBC9-6E30C48407B5}" destId="{5D86A1E1-B94A-D040-AD6A-AB9DB5B5629E}" srcOrd="8" destOrd="0" presId="urn:microsoft.com/office/officeart/2008/layout/LinedList"/>
    <dgm:cxn modelId="{18101337-6B34-D747-B76E-368B03979F2B}" type="presParOf" srcId="{2A62E357-8735-6B4B-BBC9-6E30C48407B5}" destId="{112B1578-A8BA-DC40-AA79-C2E48EFD98A3}" srcOrd="9"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EDAA96-ADF4-2B46-8F20-3E0AB11129E9}" type="doc">
      <dgm:prSet loTypeId="urn:microsoft.com/office/officeart/2005/8/layout/hierarchy4" loCatId="" qsTypeId="urn:microsoft.com/office/officeart/2005/8/quickstyle/3d2" qsCatId="3D" csTypeId="urn:microsoft.com/office/officeart/2005/8/colors/colorful1" csCatId="colorful" phldr="1"/>
      <dgm:spPr/>
      <dgm:t>
        <a:bodyPr/>
        <a:lstStyle/>
        <a:p>
          <a:endParaRPr kumimoji="1" lang="ja-JP" altLang="en-US"/>
        </a:p>
      </dgm:t>
    </dgm:pt>
    <dgm:pt modelId="{6B4128BE-E5BF-6E43-85AC-BDB502C7227A}">
      <dgm:prSet phldrT="[テキスト]"/>
      <dgm:spPr/>
      <dgm:t>
        <a:bodyPr/>
        <a:lstStyle/>
        <a:p>
          <a:r>
            <a:rPr kumimoji="1" lang="ja-JP" altLang="en-US"/>
            <a:t>簡単に資格を記録できる</a:t>
          </a:r>
        </a:p>
      </dgm:t>
    </dgm:pt>
    <dgm:pt modelId="{EADEFE32-30A8-E143-ACBB-2A7D8F00B117}" type="parTrans" cxnId="{8C27298D-FE58-2646-BC97-4C7E2BA10B45}">
      <dgm:prSet/>
      <dgm:spPr/>
      <dgm:t>
        <a:bodyPr/>
        <a:lstStyle/>
        <a:p>
          <a:endParaRPr kumimoji="1" lang="ja-JP" altLang="en-US"/>
        </a:p>
      </dgm:t>
    </dgm:pt>
    <dgm:pt modelId="{05EB8218-1B90-B647-996B-6504E34E1301}" type="sibTrans" cxnId="{8C27298D-FE58-2646-BC97-4C7E2BA10B45}">
      <dgm:prSet/>
      <dgm:spPr/>
      <dgm:t>
        <a:bodyPr/>
        <a:lstStyle/>
        <a:p>
          <a:endParaRPr kumimoji="1" lang="ja-JP" altLang="en-US"/>
        </a:p>
      </dgm:t>
    </dgm:pt>
    <dgm:pt modelId="{6583B059-9E0A-2743-B1BE-668CE9391BC5}">
      <dgm:prSet phldrT="[テキスト]"/>
      <dgm:spPr/>
      <dgm:t>
        <a:bodyPr/>
        <a:lstStyle/>
        <a:p>
          <a:r>
            <a:rPr kumimoji="1" lang="ja-JP" altLang="en-US"/>
            <a:t>資格名は選択制なので楽チン❤️</a:t>
          </a:r>
        </a:p>
      </dgm:t>
    </dgm:pt>
    <dgm:pt modelId="{95DEC52F-0BA1-4B48-AAED-44E2C62394EE}" type="parTrans" cxnId="{38744514-119C-5C4A-B218-5A4481F50763}">
      <dgm:prSet/>
      <dgm:spPr/>
      <dgm:t>
        <a:bodyPr/>
        <a:lstStyle/>
        <a:p>
          <a:endParaRPr kumimoji="1" lang="ja-JP" altLang="en-US"/>
        </a:p>
      </dgm:t>
    </dgm:pt>
    <dgm:pt modelId="{D9DAC930-7F96-FF47-8BAA-3974CEE1B451}" type="sibTrans" cxnId="{38744514-119C-5C4A-B218-5A4481F50763}">
      <dgm:prSet/>
      <dgm:spPr/>
      <dgm:t>
        <a:bodyPr/>
        <a:lstStyle/>
        <a:p>
          <a:endParaRPr kumimoji="1" lang="ja-JP" altLang="en-US"/>
        </a:p>
      </dgm:t>
    </dgm:pt>
    <dgm:pt modelId="{4B7D4A2F-66B1-FD4B-9525-87D6608B0370}">
      <dgm:prSet phldrT="[テキスト]"/>
      <dgm:spPr/>
      <dgm:t>
        <a:bodyPr/>
        <a:lstStyle/>
        <a:p>
          <a:pPr algn="dist"/>
          <a:r>
            <a:rPr kumimoji="1" lang="ja-JP" altLang="en-US"/>
            <a:t>有効期限の設定</a:t>
          </a:r>
        </a:p>
      </dgm:t>
    </dgm:pt>
    <dgm:pt modelId="{F3592A39-2A4E-3445-9BCF-1E9B97014A80}" type="parTrans" cxnId="{8771079B-C2E0-6749-B9E1-661F872E794D}">
      <dgm:prSet/>
      <dgm:spPr/>
      <dgm:t>
        <a:bodyPr/>
        <a:lstStyle/>
        <a:p>
          <a:endParaRPr kumimoji="1" lang="ja-JP" altLang="en-US"/>
        </a:p>
      </dgm:t>
    </dgm:pt>
    <dgm:pt modelId="{CD0E52E7-63D7-CE41-97A4-A4EB44F5D510}" type="sibTrans" cxnId="{8771079B-C2E0-6749-B9E1-661F872E794D}">
      <dgm:prSet/>
      <dgm:spPr/>
      <dgm:t>
        <a:bodyPr/>
        <a:lstStyle/>
        <a:p>
          <a:endParaRPr kumimoji="1" lang="ja-JP" altLang="en-US"/>
        </a:p>
      </dgm:t>
    </dgm:pt>
    <dgm:pt modelId="{F1C1F6A2-CBAA-DA47-873F-F8FBF8E3D1B3}">
      <dgm:prSet phldrT="[テキスト]"/>
      <dgm:spPr/>
      <dgm:t>
        <a:bodyPr/>
        <a:lstStyle/>
        <a:p>
          <a:pPr algn="dist"/>
          <a:r>
            <a:rPr kumimoji="1" lang="ja-JP" altLang="en-US"/>
            <a:t>資格取得日の記録</a:t>
          </a:r>
        </a:p>
      </dgm:t>
    </dgm:pt>
    <dgm:pt modelId="{E3E7A8E3-99BC-3A42-BD91-D4EED8FDE102}" type="parTrans" cxnId="{1F5FC493-8491-D14D-98BC-8EA17BED9165}">
      <dgm:prSet/>
      <dgm:spPr/>
      <dgm:t>
        <a:bodyPr/>
        <a:lstStyle/>
        <a:p>
          <a:endParaRPr kumimoji="1" lang="ja-JP" altLang="en-US"/>
        </a:p>
      </dgm:t>
    </dgm:pt>
    <dgm:pt modelId="{FBEF20E0-A316-3F47-938D-49CAC72E1553}" type="sibTrans" cxnId="{1F5FC493-8491-D14D-98BC-8EA17BED9165}">
      <dgm:prSet/>
      <dgm:spPr/>
      <dgm:t>
        <a:bodyPr/>
        <a:lstStyle/>
        <a:p>
          <a:endParaRPr kumimoji="1" lang="ja-JP" altLang="en-US"/>
        </a:p>
      </dgm:t>
    </dgm:pt>
    <dgm:pt modelId="{9534085E-C035-0C44-AF8E-EAB4FDBB012D}">
      <dgm:prSet phldrT="[テキスト]"/>
      <dgm:spPr/>
      <dgm:t>
        <a:bodyPr/>
        <a:lstStyle/>
        <a:p>
          <a:r>
            <a:rPr kumimoji="1" lang="ja-JP" altLang="en-US"/>
            <a:t>正式名称で登録できちゃう</a:t>
          </a:r>
        </a:p>
      </dgm:t>
    </dgm:pt>
    <dgm:pt modelId="{A9B50A55-417E-F246-9EC2-0B295DBE8DD3}" type="parTrans" cxnId="{B373679C-343B-0E4E-A73B-7527D74C2289}">
      <dgm:prSet/>
      <dgm:spPr/>
      <dgm:t>
        <a:bodyPr/>
        <a:lstStyle/>
        <a:p>
          <a:endParaRPr kumimoji="1" lang="ja-JP" altLang="en-US"/>
        </a:p>
      </dgm:t>
    </dgm:pt>
    <dgm:pt modelId="{7643BF99-2828-D848-8A82-F2B2F135AC93}" type="sibTrans" cxnId="{B373679C-343B-0E4E-A73B-7527D74C2289}">
      <dgm:prSet/>
      <dgm:spPr/>
      <dgm:t>
        <a:bodyPr/>
        <a:lstStyle/>
        <a:p>
          <a:endParaRPr kumimoji="1" lang="ja-JP" altLang="en-US"/>
        </a:p>
      </dgm:t>
    </dgm:pt>
    <dgm:pt modelId="{2F1D638B-52BC-0141-8A15-4AA00454A3BC}" type="pres">
      <dgm:prSet presAssocID="{EFEDAA96-ADF4-2B46-8F20-3E0AB11129E9}" presName="Name0" presStyleCnt="0">
        <dgm:presLayoutVars>
          <dgm:chPref val="1"/>
          <dgm:dir/>
          <dgm:animOne val="branch"/>
          <dgm:animLvl val="lvl"/>
          <dgm:resizeHandles/>
        </dgm:presLayoutVars>
      </dgm:prSet>
      <dgm:spPr/>
    </dgm:pt>
    <dgm:pt modelId="{3BAAAD70-85C3-2145-9D67-A63202E2B951}" type="pres">
      <dgm:prSet presAssocID="{6B4128BE-E5BF-6E43-85AC-BDB502C7227A}" presName="vertOne" presStyleCnt="0"/>
      <dgm:spPr/>
    </dgm:pt>
    <dgm:pt modelId="{C6995138-F674-344D-BE5D-A52B0647E842}" type="pres">
      <dgm:prSet presAssocID="{6B4128BE-E5BF-6E43-85AC-BDB502C7227A}" presName="txOne" presStyleLbl="node0" presStyleIdx="0" presStyleCnt="1">
        <dgm:presLayoutVars>
          <dgm:chPref val="3"/>
        </dgm:presLayoutVars>
      </dgm:prSet>
      <dgm:spPr/>
    </dgm:pt>
    <dgm:pt modelId="{C69D4444-749C-1940-B883-64B391633AFF}" type="pres">
      <dgm:prSet presAssocID="{6B4128BE-E5BF-6E43-85AC-BDB502C7227A}" presName="parTransOne" presStyleCnt="0"/>
      <dgm:spPr/>
    </dgm:pt>
    <dgm:pt modelId="{78A5BB98-42AF-EE48-935C-B9F19480E914}" type="pres">
      <dgm:prSet presAssocID="{6B4128BE-E5BF-6E43-85AC-BDB502C7227A}" presName="horzOne" presStyleCnt="0"/>
      <dgm:spPr/>
    </dgm:pt>
    <dgm:pt modelId="{E04E86E4-7CA8-7F4B-8910-324094C8C951}" type="pres">
      <dgm:prSet presAssocID="{6583B059-9E0A-2743-B1BE-668CE9391BC5}" presName="vertTwo" presStyleCnt="0"/>
      <dgm:spPr/>
    </dgm:pt>
    <dgm:pt modelId="{BADB7248-1499-CA4F-892C-65D21E720189}" type="pres">
      <dgm:prSet presAssocID="{6583B059-9E0A-2743-B1BE-668CE9391BC5}" presName="txTwo" presStyleLbl="node2" presStyleIdx="0" presStyleCnt="2" custScaleX="93862" custScaleY="75953" custLinFactNeighborX="-990" custLinFactNeighborY="-46803">
        <dgm:presLayoutVars>
          <dgm:chPref val="3"/>
        </dgm:presLayoutVars>
      </dgm:prSet>
      <dgm:spPr/>
    </dgm:pt>
    <dgm:pt modelId="{05E75B68-5653-8A40-B3A2-FBB75CD09045}" type="pres">
      <dgm:prSet presAssocID="{6583B059-9E0A-2743-B1BE-668CE9391BC5}" presName="parTransTwo" presStyleCnt="0"/>
      <dgm:spPr/>
    </dgm:pt>
    <dgm:pt modelId="{FA315004-6049-A141-A223-D7B6CAAB1D13}" type="pres">
      <dgm:prSet presAssocID="{6583B059-9E0A-2743-B1BE-668CE9391BC5}" presName="horzTwo" presStyleCnt="0"/>
      <dgm:spPr/>
    </dgm:pt>
    <dgm:pt modelId="{646E82DA-25D0-E64F-B5C1-261F59FD54D3}" type="pres">
      <dgm:prSet presAssocID="{4B7D4A2F-66B1-FD4B-9525-87D6608B0370}" presName="vertThree" presStyleCnt="0"/>
      <dgm:spPr/>
    </dgm:pt>
    <dgm:pt modelId="{A910E973-541F-004B-9389-7D85EE29416C}" type="pres">
      <dgm:prSet presAssocID="{4B7D4A2F-66B1-FD4B-9525-87D6608B0370}" presName="txThree" presStyleLbl="node3" presStyleIdx="0" presStyleCnt="2" custScaleX="256567" custScaleY="45406" custLinFactX="300000" custLinFactNeighborX="340079" custLinFactNeighborY="-6853">
        <dgm:presLayoutVars>
          <dgm:chPref val="3"/>
        </dgm:presLayoutVars>
      </dgm:prSet>
      <dgm:spPr/>
    </dgm:pt>
    <dgm:pt modelId="{1BC2CFFA-7341-254F-B0C6-C35B070BA44F}" type="pres">
      <dgm:prSet presAssocID="{4B7D4A2F-66B1-FD4B-9525-87D6608B0370}" presName="horzThree" presStyleCnt="0"/>
      <dgm:spPr/>
    </dgm:pt>
    <dgm:pt modelId="{426B1F4E-D0D5-0744-B1FA-252111E980BA}" type="pres">
      <dgm:prSet presAssocID="{CD0E52E7-63D7-CE41-97A4-A4EB44F5D510}" presName="sibSpaceThree" presStyleCnt="0"/>
      <dgm:spPr/>
    </dgm:pt>
    <dgm:pt modelId="{C757AA99-F25A-E441-A6FB-59305BF7C4CC}" type="pres">
      <dgm:prSet presAssocID="{F1C1F6A2-CBAA-DA47-873F-F8FBF8E3D1B3}" presName="vertThree" presStyleCnt="0"/>
      <dgm:spPr/>
    </dgm:pt>
    <dgm:pt modelId="{5BD59EDF-9170-D34C-A27F-CC19D6F5447F}" type="pres">
      <dgm:prSet presAssocID="{F1C1F6A2-CBAA-DA47-873F-F8FBF8E3D1B3}" presName="txThree" presStyleLbl="node3" presStyleIdx="1" presStyleCnt="2" custScaleX="348193" custScaleY="47588" custLinFactX="-100000" custLinFactNeighborX="-119238" custLinFactNeighborY="-9035">
        <dgm:presLayoutVars>
          <dgm:chPref val="3"/>
        </dgm:presLayoutVars>
      </dgm:prSet>
      <dgm:spPr/>
    </dgm:pt>
    <dgm:pt modelId="{CB53AFA0-1223-B142-902A-1D60E9EAB016}" type="pres">
      <dgm:prSet presAssocID="{F1C1F6A2-CBAA-DA47-873F-F8FBF8E3D1B3}" presName="horzThree" presStyleCnt="0"/>
      <dgm:spPr/>
    </dgm:pt>
    <dgm:pt modelId="{56C61D6B-3D31-AE4A-BECA-BCF011AFC9D7}" type="pres">
      <dgm:prSet presAssocID="{D9DAC930-7F96-FF47-8BAA-3974CEE1B451}" presName="sibSpaceTwo" presStyleCnt="0"/>
      <dgm:spPr/>
    </dgm:pt>
    <dgm:pt modelId="{35D3F7BC-5E50-0D48-A7E2-CCF63D8BE4F7}" type="pres">
      <dgm:prSet presAssocID="{9534085E-C035-0C44-AF8E-EAB4FDBB012D}" presName="vertTwo" presStyleCnt="0"/>
      <dgm:spPr/>
    </dgm:pt>
    <dgm:pt modelId="{567E974A-20E0-EE45-B661-3A220039740E}" type="pres">
      <dgm:prSet presAssocID="{9534085E-C035-0C44-AF8E-EAB4FDBB012D}" presName="txTwo" presStyleLbl="node2" presStyleIdx="1" presStyleCnt="2" custScaleX="315315" custScaleY="74836" custLinFactNeighborX="-11283" custLinFactNeighborY="-5616">
        <dgm:presLayoutVars>
          <dgm:chPref val="3"/>
        </dgm:presLayoutVars>
      </dgm:prSet>
      <dgm:spPr/>
    </dgm:pt>
    <dgm:pt modelId="{5547FCC0-15CD-2146-B92E-4F8A2EDF382A}" type="pres">
      <dgm:prSet presAssocID="{9534085E-C035-0C44-AF8E-EAB4FDBB012D}" presName="horzTwo" presStyleCnt="0"/>
      <dgm:spPr/>
    </dgm:pt>
  </dgm:ptLst>
  <dgm:cxnLst>
    <dgm:cxn modelId="{BCD8EF05-03B9-2A44-8490-15239AA2150A}" type="presOf" srcId="{4B7D4A2F-66B1-FD4B-9525-87D6608B0370}" destId="{A910E973-541F-004B-9389-7D85EE29416C}" srcOrd="0" destOrd="0" presId="urn:microsoft.com/office/officeart/2005/8/layout/hierarchy4"/>
    <dgm:cxn modelId="{38744514-119C-5C4A-B218-5A4481F50763}" srcId="{6B4128BE-E5BF-6E43-85AC-BDB502C7227A}" destId="{6583B059-9E0A-2743-B1BE-668CE9391BC5}" srcOrd="0" destOrd="0" parTransId="{95DEC52F-0BA1-4B48-AAED-44E2C62394EE}" sibTransId="{D9DAC930-7F96-FF47-8BAA-3974CEE1B451}"/>
    <dgm:cxn modelId="{9D8C6819-B023-604F-86A9-472A43CDAFB3}" type="presOf" srcId="{6583B059-9E0A-2743-B1BE-668CE9391BC5}" destId="{BADB7248-1499-CA4F-892C-65D21E720189}" srcOrd="0" destOrd="0" presId="urn:microsoft.com/office/officeart/2005/8/layout/hierarchy4"/>
    <dgm:cxn modelId="{0A7AEF20-E203-E245-BA50-7440C18A642B}" type="presOf" srcId="{6B4128BE-E5BF-6E43-85AC-BDB502C7227A}" destId="{C6995138-F674-344D-BE5D-A52B0647E842}" srcOrd="0" destOrd="0" presId="urn:microsoft.com/office/officeart/2005/8/layout/hierarchy4"/>
    <dgm:cxn modelId="{23DA0C35-E50B-604F-85E7-B05FACCB6CB7}" type="presOf" srcId="{9534085E-C035-0C44-AF8E-EAB4FDBB012D}" destId="{567E974A-20E0-EE45-B661-3A220039740E}" srcOrd="0" destOrd="0" presId="urn:microsoft.com/office/officeart/2005/8/layout/hierarchy4"/>
    <dgm:cxn modelId="{4A73C06C-5A5B-7A43-B474-6FF243C1A2F2}" type="presOf" srcId="{F1C1F6A2-CBAA-DA47-873F-F8FBF8E3D1B3}" destId="{5BD59EDF-9170-D34C-A27F-CC19D6F5447F}" srcOrd="0" destOrd="0" presId="urn:microsoft.com/office/officeart/2005/8/layout/hierarchy4"/>
    <dgm:cxn modelId="{8C27298D-FE58-2646-BC97-4C7E2BA10B45}" srcId="{EFEDAA96-ADF4-2B46-8F20-3E0AB11129E9}" destId="{6B4128BE-E5BF-6E43-85AC-BDB502C7227A}" srcOrd="0" destOrd="0" parTransId="{EADEFE32-30A8-E143-ACBB-2A7D8F00B117}" sibTransId="{05EB8218-1B90-B647-996B-6504E34E1301}"/>
    <dgm:cxn modelId="{1F5FC493-8491-D14D-98BC-8EA17BED9165}" srcId="{6583B059-9E0A-2743-B1BE-668CE9391BC5}" destId="{F1C1F6A2-CBAA-DA47-873F-F8FBF8E3D1B3}" srcOrd="1" destOrd="0" parTransId="{E3E7A8E3-99BC-3A42-BD91-D4EED8FDE102}" sibTransId="{FBEF20E0-A316-3F47-938D-49CAC72E1553}"/>
    <dgm:cxn modelId="{8771079B-C2E0-6749-B9E1-661F872E794D}" srcId="{6583B059-9E0A-2743-B1BE-668CE9391BC5}" destId="{4B7D4A2F-66B1-FD4B-9525-87D6608B0370}" srcOrd="0" destOrd="0" parTransId="{F3592A39-2A4E-3445-9BCF-1E9B97014A80}" sibTransId="{CD0E52E7-63D7-CE41-97A4-A4EB44F5D510}"/>
    <dgm:cxn modelId="{B373679C-343B-0E4E-A73B-7527D74C2289}" srcId="{6B4128BE-E5BF-6E43-85AC-BDB502C7227A}" destId="{9534085E-C035-0C44-AF8E-EAB4FDBB012D}" srcOrd="1" destOrd="0" parTransId="{A9B50A55-417E-F246-9EC2-0B295DBE8DD3}" sibTransId="{7643BF99-2828-D848-8A82-F2B2F135AC93}"/>
    <dgm:cxn modelId="{02ACD5DA-60DA-C648-953A-2D0A5ABF1633}" type="presOf" srcId="{EFEDAA96-ADF4-2B46-8F20-3E0AB11129E9}" destId="{2F1D638B-52BC-0141-8A15-4AA00454A3BC}" srcOrd="0" destOrd="0" presId="urn:microsoft.com/office/officeart/2005/8/layout/hierarchy4"/>
    <dgm:cxn modelId="{EED0A78B-8DFD-B343-9531-2B70BE3A57C1}" type="presParOf" srcId="{2F1D638B-52BC-0141-8A15-4AA00454A3BC}" destId="{3BAAAD70-85C3-2145-9D67-A63202E2B951}" srcOrd="0" destOrd="0" presId="urn:microsoft.com/office/officeart/2005/8/layout/hierarchy4"/>
    <dgm:cxn modelId="{243E6291-B800-8746-87AD-1B16B85B9970}" type="presParOf" srcId="{3BAAAD70-85C3-2145-9D67-A63202E2B951}" destId="{C6995138-F674-344D-BE5D-A52B0647E842}" srcOrd="0" destOrd="0" presId="urn:microsoft.com/office/officeart/2005/8/layout/hierarchy4"/>
    <dgm:cxn modelId="{4D07D08B-27F6-364A-910C-4BEBA20CCA5B}" type="presParOf" srcId="{3BAAAD70-85C3-2145-9D67-A63202E2B951}" destId="{C69D4444-749C-1940-B883-64B391633AFF}" srcOrd="1" destOrd="0" presId="urn:microsoft.com/office/officeart/2005/8/layout/hierarchy4"/>
    <dgm:cxn modelId="{9C5A01BA-998C-1D43-9EFE-D1081790AF0C}" type="presParOf" srcId="{3BAAAD70-85C3-2145-9D67-A63202E2B951}" destId="{78A5BB98-42AF-EE48-935C-B9F19480E914}" srcOrd="2" destOrd="0" presId="urn:microsoft.com/office/officeart/2005/8/layout/hierarchy4"/>
    <dgm:cxn modelId="{3BB088F8-F521-3A41-9910-0E01E0A99E9A}" type="presParOf" srcId="{78A5BB98-42AF-EE48-935C-B9F19480E914}" destId="{E04E86E4-7CA8-7F4B-8910-324094C8C951}" srcOrd="0" destOrd="0" presId="urn:microsoft.com/office/officeart/2005/8/layout/hierarchy4"/>
    <dgm:cxn modelId="{AEFF504D-F521-0E48-886D-9899663229D0}" type="presParOf" srcId="{E04E86E4-7CA8-7F4B-8910-324094C8C951}" destId="{BADB7248-1499-CA4F-892C-65D21E720189}" srcOrd="0" destOrd="0" presId="urn:microsoft.com/office/officeart/2005/8/layout/hierarchy4"/>
    <dgm:cxn modelId="{9C273B8D-AF98-1E4C-A037-FDF393CE5D6E}" type="presParOf" srcId="{E04E86E4-7CA8-7F4B-8910-324094C8C951}" destId="{05E75B68-5653-8A40-B3A2-FBB75CD09045}" srcOrd="1" destOrd="0" presId="urn:microsoft.com/office/officeart/2005/8/layout/hierarchy4"/>
    <dgm:cxn modelId="{7DC28F4C-F25A-504E-806B-F25CE44D1032}" type="presParOf" srcId="{E04E86E4-7CA8-7F4B-8910-324094C8C951}" destId="{FA315004-6049-A141-A223-D7B6CAAB1D13}" srcOrd="2" destOrd="0" presId="urn:microsoft.com/office/officeart/2005/8/layout/hierarchy4"/>
    <dgm:cxn modelId="{04ED284C-925C-0944-9E1C-479B059223D3}" type="presParOf" srcId="{FA315004-6049-A141-A223-D7B6CAAB1D13}" destId="{646E82DA-25D0-E64F-B5C1-261F59FD54D3}" srcOrd="0" destOrd="0" presId="urn:microsoft.com/office/officeart/2005/8/layout/hierarchy4"/>
    <dgm:cxn modelId="{D5FC3EEA-941B-5F42-A8BE-11FCF6C00B2B}" type="presParOf" srcId="{646E82DA-25D0-E64F-B5C1-261F59FD54D3}" destId="{A910E973-541F-004B-9389-7D85EE29416C}" srcOrd="0" destOrd="0" presId="urn:microsoft.com/office/officeart/2005/8/layout/hierarchy4"/>
    <dgm:cxn modelId="{64912A4B-9B51-6247-A997-D4A8EA925751}" type="presParOf" srcId="{646E82DA-25D0-E64F-B5C1-261F59FD54D3}" destId="{1BC2CFFA-7341-254F-B0C6-C35B070BA44F}" srcOrd="1" destOrd="0" presId="urn:microsoft.com/office/officeart/2005/8/layout/hierarchy4"/>
    <dgm:cxn modelId="{0841E8BB-5BF8-0C45-8057-366948FA12BB}" type="presParOf" srcId="{FA315004-6049-A141-A223-D7B6CAAB1D13}" destId="{426B1F4E-D0D5-0744-B1FA-252111E980BA}" srcOrd="1" destOrd="0" presId="urn:microsoft.com/office/officeart/2005/8/layout/hierarchy4"/>
    <dgm:cxn modelId="{8F86A2E0-EEBB-D74B-B7F9-08EFF8324D37}" type="presParOf" srcId="{FA315004-6049-A141-A223-D7B6CAAB1D13}" destId="{C757AA99-F25A-E441-A6FB-59305BF7C4CC}" srcOrd="2" destOrd="0" presId="urn:microsoft.com/office/officeart/2005/8/layout/hierarchy4"/>
    <dgm:cxn modelId="{B51E22C1-925A-0244-AD2F-B2DA93E5D786}" type="presParOf" srcId="{C757AA99-F25A-E441-A6FB-59305BF7C4CC}" destId="{5BD59EDF-9170-D34C-A27F-CC19D6F5447F}" srcOrd="0" destOrd="0" presId="urn:microsoft.com/office/officeart/2005/8/layout/hierarchy4"/>
    <dgm:cxn modelId="{D73622B1-76B6-F844-8C60-068961007EC0}" type="presParOf" srcId="{C757AA99-F25A-E441-A6FB-59305BF7C4CC}" destId="{CB53AFA0-1223-B142-902A-1D60E9EAB016}" srcOrd="1" destOrd="0" presId="urn:microsoft.com/office/officeart/2005/8/layout/hierarchy4"/>
    <dgm:cxn modelId="{04EDA348-DECE-CD44-A95C-6AC743C7EDA6}" type="presParOf" srcId="{78A5BB98-42AF-EE48-935C-B9F19480E914}" destId="{56C61D6B-3D31-AE4A-BECA-BCF011AFC9D7}" srcOrd="1" destOrd="0" presId="urn:microsoft.com/office/officeart/2005/8/layout/hierarchy4"/>
    <dgm:cxn modelId="{8E18573B-9E3C-2542-A32D-3194CF304772}" type="presParOf" srcId="{78A5BB98-42AF-EE48-935C-B9F19480E914}" destId="{35D3F7BC-5E50-0D48-A7E2-CCF63D8BE4F7}" srcOrd="2" destOrd="0" presId="urn:microsoft.com/office/officeart/2005/8/layout/hierarchy4"/>
    <dgm:cxn modelId="{2B9F6256-36E7-E646-ACE1-BAB83D9064FD}" type="presParOf" srcId="{35D3F7BC-5E50-0D48-A7E2-CCF63D8BE4F7}" destId="{567E974A-20E0-EE45-B661-3A220039740E}" srcOrd="0" destOrd="0" presId="urn:microsoft.com/office/officeart/2005/8/layout/hierarchy4"/>
    <dgm:cxn modelId="{8AF06E8B-D826-914C-A763-F47D26574476}" type="presParOf" srcId="{35D3F7BC-5E50-0D48-A7E2-CCF63D8BE4F7}" destId="{5547FCC0-15CD-2146-B92E-4F8A2EDF382A}"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4C3EAE-0D06-0B45-B2C4-58E3D539B8A3}"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kumimoji="1" lang="ja-JP" altLang="en-US"/>
        </a:p>
      </dgm:t>
    </dgm:pt>
    <dgm:pt modelId="{F4BF7DE9-BF5D-2744-85E4-1C25E6A3206A}">
      <dgm:prSet phldrT="[テキスト]"/>
      <dgm:spPr/>
      <dgm:t>
        <a:bodyPr/>
        <a:lstStyle/>
        <a:p>
          <a:r>
            <a:rPr kumimoji="1" lang="ja-JP" altLang="en-US"/>
            <a:t>ターゲット層</a:t>
          </a:r>
        </a:p>
      </dgm:t>
    </dgm:pt>
    <dgm:pt modelId="{11FCB701-B905-544D-9A7B-AED4BDABAB28}" type="parTrans" cxnId="{4C111D71-AF95-ED4A-A122-891385FFC89F}">
      <dgm:prSet/>
      <dgm:spPr/>
      <dgm:t>
        <a:bodyPr/>
        <a:lstStyle/>
        <a:p>
          <a:endParaRPr kumimoji="1" lang="ja-JP" altLang="en-US"/>
        </a:p>
      </dgm:t>
    </dgm:pt>
    <dgm:pt modelId="{3E68A6BD-7B62-A64F-8C2E-FAA6A1FA94B4}" type="sibTrans" cxnId="{4C111D71-AF95-ED4A-A122-891385FFC89F}">
      <dgm:prSet/>
      <dgm:spPr/>
      <dgm:t>
        <a:bodyPr/>
        <a:lstStyle/>
        <a:p>
          <a:endParaRPr kumimoji="1" lang="ja-JP" altLang="en-US"/>
        </a:p>
      </dgm:t>
    </dgm:pt>
    <dgm:pt modelId="{C37CE4DC-25A3-D340-B73E-D0AC7BCB68E9}">
      <dgm:prSet phldrT="[テキスト]"/>
      <dgm:spPr/>
      <dgm:t>
        <a:bodyPr/>
        <a:lstStyle/>
        <a:p>
          <a:r>
            <a:rPr kumimoji="1" lang="ja-JP" altLang="en-US"/>
            <a:t>就活や転職を予定する人</a:t>
          </a:r>
        </a:p>
      </dgm:t>
    </dgm:pt>
    <dgm:pt modelId="{1535A81C-2939-5148-8A01-24A28A876B80}" type="parTrans" cxnId="{E374E05A-800A-E14B-98AD-15DEA1610226}">
      <dgm:prSet/>
      <dgm:spPr/>
      <dgm:t>
        <a:bodyPr/>
        <a:lstStyle/>
        <a:p>
          <a:endParaRPr kumimoji="1" lang="ja-JP" altLang="en-US"/>
        </a:p>
      </dgm:t>
    </dgm:pt>
    <dgm:pt modelId="{40EA0877-9363-674E-B292-8789E495E59E}" type="sibTrans" cxnId="{E374E05A-800A-E14B-98AD-15DEA1610226}">
      <dgm:prSet/>
      <dgm:spPr/>
      <dgm:t>
        <a:bodyPr/>
        <a:lstStyle/>
        <a:p>
          <a:endParaRPr kumimoji="1" lang="ja-JP" altLang="en-US"/>
        </a:p>
      </dgm:t>
    </dgm:pt>
    <dgm:pt modelId="{7424330B-DE6E-CA47-AD1D-6AC16936B926}">
      <dgm:prSet phldrT="[テキスト]"/>
      <dgm:spPr/>
      <dgm:t>
        <a:bodyPr/>
        <a:lstStyle/>
        <a:p>
          <a:r>
            <a:rPr kumimoji="1" lang="ja-JP" altLang="en-US"/>
            <a:t>利用メリット</a:t>
          </a:r>
        </a:p>
      </dgm:t>
    </dgm:pt>
    <dgm:pt modelId="{6D8D56E3-6651-AE4E-B4D6-1992BF9114C5}" type="parTrans" cxnId="{E68D0E12-13BF-A547-B951-1B7B447DAB25}">
      <dgm:prSet/>
      <dgm:spPr/>
      <dgm:t>
        <a:bodyPr/>
        <a:lstStyle/>
        <a:p>
          <a:endParaRPr kumimoji="1" lang="ja-JP" altLang="en-US"/>
        </a:p>
      </dgm:t>
    </dgm:pt>
    <dgm:pt modelId="{4E546C12-FDC5-8342-8D7C-AD1FF3589095}" type="sibTrans" cxnId="{E68D0E12-13BF-A547-B951-1B7B447DAB25}">
      <dgm:prSet/>
      <dgm:spPr/>
      <dgm:t>
        <a:bodyPr/>
        <a:lstStyle/>
        <a:p>
          <a:endParaRPr kumimoji="1" lang="ja-JP" altLang="en-US"/>
        </a:p>
      </dgm:t>
    </dgm:pt>
    <dgm:pt modelId="{0B6FF5EA-D656-204C-AFEC-FFDCE42811D3}">
      <dgm:prSet phldrT="[テキスト]"/>
      <dgm:spPr/>
      <dgm:t>
        <a:bodyPr/>
        <a:lstStyle/>
        <a:p>
          <a:r>
            <a:rPr kumimoji="1" lang="ja-JP" altLang="en-US"/>
            <a:t>履歴書を効率よく書ける</a:t>
          </a:r>
        </a:p>
      </dgm:t>
    </dgm:pt>
    <dgm:pt modelId="{CA827D66-BAD6-2C4E-B36F-BD11BE506AA7}" type="parTrans" cxnId="{EE2F30BD-3591-864B-8DC7-075A71EE960F}">
      <dgm:prSet/>
      <dgm:spPr/>
      <dgm:t>
        <a:bodyPr/>
        <a:lstStyle/>
        <a:p>
          <a:endParaRPr kumimoji="1" lang="ja-JP" altLang="en-US"/>
        </a:p>
      </dgm:t>
    </dgm:pt>
    <dgm:pt modelId="{B568211D-7472-4047-AD1F-0046F266D08C}" type="sibTrans" cxnId="{EE2F30BD-3591-864B-8DC7-075A71EE960F}">
      <dgm:prSet/>
      <dgm:spPr/>
      <dgm:t>
        <a:bodyPr/>
        <a:lstStyle/>
        <a:p>
          <a:endParaRPr kumimoji="1" lang="ja-JP" altLang="en-US"/>
        </a:p>
      </dgm:t>
    </dgm:pt>
    <dgm:pt modelId="{C4DD2946-D63C-1B4A-B919-9C20BBC0895A}">
      <dgm:prSet/>
      <dgm:spPr/>
      <dgm:t>
        <a:bodyPr/>
        <a:lstStyle/>
        <a:p>
          <a:r>
            <a:rPr kumimoji="1" lang="ja-JP" altLang="en-US"/>
            <a:t>利用目的</a:t>
          </a:r>
        </a:p>
      </dgm:t>
    </dgm:pt>
    <dgm:pt modelId="{E5C643A2-07D3-8E45-B61F-3354C2C2705E}" type="parTrans" cxnId="{6BFDB034-8345-CB48-8437-671546DB0F67}">
      <dgm:prSet/>
      <dgm:spPr/>
      <dgm:t>
        <a:bodyPr/>
        <a:lstStyle/>
        <a:p>
          <a:endParaRPr kumimoji="1" lang="ja-JP" altLang="en-US"/>
        </a:p>
      </dgm:t>
    </dgm:pt>
    <dgm:pt modelId="{4735F160-8C31-5F49-A9CA-B66C4DB2DB83}" type="sibTrans" cxnId="{6BFDB034-8345-CB48-8437-671546DB0F67}">
      <dgm:prSet/>
      <dgm:spPr/>
      <dgm:t>
        <a:bodyPr/>
        <a:lstStyle/>
        <a:p>
          <a:endParaRPr kumimoji="1" lang="ja-JP" altLang="en-US"/>
        </a:p>
      </dgm:t>
    </dgm:pt>
    <dgm:pt modelId="{4BD20B81-04E6-8141-95E0-788DBA2CF643}">
      <dgm:prSet/>
      <dgm:spPr/>
      <dgm:t>
        <a:bodyPr/>
        <a:lstStyle/>
        <a:p>
          <a:r>
            <a:rPr kumimoji="1" lang="ja-JP" altLang="en-US"/>
            <a:t>資格の管理</a:t>
          </a:r>
        </a:p>
      </dgm:t>
    </dgm:pt>
    <dgm:pt modelId="{41D15EF4-1F44-564A-B514-9C030593B57F}" type="parTrans" cxnId="{94B65359-442B-6B40-8F26-D3A2ED84D7E0}">
      <dgm:prSet/>
      <dgm:spPr/>
      <dgm:t>
        <a:bodyPr/>
        <a:lstStyle/>
        <a:p>
          <a:endParaRPr kumimoji="1" lang="ja-JP" altLang="en-US"/>
        </a:p>
      </dgm:t>
    </dgm:pt>
    <dgm:pt modelId="{D902C6DD-A2B3-9A43-BE6B-D3593A4DE0D6}" type="sibTrans" cxnId="{94B65359-442B-6B40-8F26-D3A2ED84D7E0}">
      <dgm:prSet/>
      <dgm:spPr/>
      <dgm:t>
        <a:bodyPr/>
        <a:lstStyle/>
        <a:p>
          <a:endParaRPr kumimoji="1" lang="ja-JP" altLang="en-US"/>
        </a:p>
      </dgm:t>
    </dgm:pt>
    <dgm:pt modelId="{83C768DB-E5EF-7640-A8D6-982F725C9ED7}" type="pres">
      <dgm:prSet presAssocID="{994C3EAE-0D06-0B45-B2C4-58E3D539B8A3}" presName="linear" presStyleCnt="0">
        <dgm:presLayoutVars>
          <dgm:animLvl val="lvl"/>
          <dgm:resizeHandles val="exact"/>
        </dgm:presLayoutVars>
      </dgm:prSet>
      <dgm:spPr/>
    </dgm:pt>
    <dgm:pt modelId="{D349EBFC-B611-1347-905D-4D6741365A99}" type="pres">
      <dgm:prSet presAssocID="{F4BF7DE9-BF5D-2744-85E4-1C25E6A3206A}" presName="parentText" presStyleLbl="node1" presStyleIdx="0" presStyleCnt="3" custLinFactNeighborX="-1931">
        <dgm:presLayoutVars>
          <dgm:chMax val="0"/>
          <dgm:bulletEnabled val="1"/>
        </dgm:presLayoutVars>
      </dgm:prSet>
      <dgm:spPr/>
    </dgm:pt>
    <dgm:pt modelId="{1D9199BC-4743-6941-BADC-7A0C92A3CC0C}" type="pres">
      <dgm:prSet presAssocID="{F4BF7DE9-BF5D-2744-85E4-1C25E6A3206A}" presName="childText" presStyleLbl="revTx" presStyleIdx="0" presStyleCnt="3">
        <dgm:presLayoutVars>
          <dgm:bulletEnabled val="1"/>
        </dgm:presLayoutVars>
      </dgm:prSet>
      <dgm:spPr/>
    </dgm:pt>
    <dgm:pt modelId="{A6EF459F-6D8F-8740-884D-CD5B70F155BA}" type="pres">
      <dgm:prSet presAssocID="{C4DD2946-D63C-1B4A-B919-9C20BBC0895A}" presName="parentText" presStyleLbl="node1" presStyleIdx="1" presStyleCnt="3">
        <dgm:presLayoutVars>
          <dgm:chMax val="0"/>
          <dgm:bulletEnabled val="1"/>
        </dgm:presLayoutVars>
      </dgm:prSet>
      <dgm:spPr/>
    </dgm:pt>
    <dgm:pt modelId="{C2B323D3-805B-9645-9B2E-E565BC19C2CD}" type="pres">
      <dgm:prSet presAssocID="{C4DD2946-D63C-1B4A-B919-9C20BBC0895A}" presName="childText" presStyleLbl="revTx" presStyleIdx="1" presStyleCnt="3">
        <dgm:presLayoutVars>
          <dgm:bulletEnabled val="1"/>
        </dgm:presLayoutVars>
      </dgm:prSet>
      <dgm:spPr/>
    </dgm:pt>
    <dgm:pt modelId="{5F7DA785-AF41-CC4B-A378-0B3BA5CA7CE8}" type="pres">
      <dgm:prSet presAssocID="{7424330B-DE6E-CA47-AD1D-6AC16936B926}" presName="parentText" presStyleLbl="node1" presStyleIdx="2" presStyleCnt="3">
        <dgm:presLayoutVars>
          <dgm:chMax val="0"/>
          <dgm:bulletEnabled val="1"/>
        </dgm:presLayoutVars>
      </dgm:prSet>
      <dgm:spPr/>
    </dgm:pt>
    <dgm:pt modelId="{2C2A8AAA-CC38-994F-9049-40661A115A68}" type="pres">
      <dgm:prSet presAssocID="{7424330B-DE6E-CA47-AD1D-6AC16936B926}" presName="childText" presStyleLbl="revTx" presStyleIdx="2" presStyleCnt="3">
        <dgm:presLayoutVars>
          <dgm:bulletEnabled val="1"/>
        </dgm:presLayoutVars>
      </dgm:prSet>
      <dgm:spPr/>
    </dgm:pt>
  </dgm:ptLst>
  <dgm:cxnLst>
    <dgm:cxn modelId="{E68D0E12-13BF-A547-B951-1B7B447DAB25}" srcId="{994C3EAE-0D06-0B45-B2C4-58E3D539B8A3}" destId="{7424330B-DE6E-CA47-AD1D-6AC16936B926}" srcOrd="2" destOrd="0" parTransId="{6D8D56E3-6651-AE4E-B4D6-1992BF9114C5}" sibTransId="{4E546C12-FDC5-8342-8D7C-AD1FF3589095}"/>
    <dgm:cxn modelId="{53801617-C291-0A44-BA36-67BEBA7B7AAA}" type="presOf" srcId="{C37CE4DC-25A3-D340-B73E-D0AC7BCB68E9}" destId="{1D9199BC-4743-6941-BADC-7A0C92A3CC0C}" srcOrd="0" destOrd="0" presId="urn:microsoft.com/office/officeart/2005/8/layout/vList2"/>
    <dgm:cxn modelId="{8070F120-7F5F-154C-8F09-AE1F4F40F8B4}" type="presOf" srcId="{7424330B-DE6E-CA47-AD1D-6AC16936B926}" destId="{5F7DA785-AF41-CC4B-A378-0B3BA5CA7CE8}" srcOrd="0" destOrd="0" presId="urn:microsoft.com/office/officeart/2005/8/layout/vList2"/>
    <dgm:cxn modelId="{6BFDB034-8345-CB48-8437-671546DB0F67}" srcId="{994C3EAE-0D06-0B45-B2C4-58E3D539B8A3}" destId="{C4DD2946-D63C-1B4A-B919-9C20BBC0895A}" srcOrd="1" destOrd="0" parTransId="{E5C643A2-07D3-8E45-B61F-3354C2C2705E}" sibTransId="{4735F160-8C31-5F49-A9CA-B66C4DB2DB83}"/>
    <dgm:cxn modelId="{94B65359-442B-6B40-8F26-D3A2ED84D7E0}" srcId="{C4DD2946-D63C-1B4A-B919-9C20BBC0895A}" destId="{4BD20B81-04E6-8141-95E0-788DBA2CF643}" srcOrd="0" destOrd="0" parTransId="{41D15EF4-1F44-564A-B514-9C030593B57F}" sibTransId="{D902C6DD-A2B3-9A43-BE6B-D3593A4DE0D6}"/>
    <dgm:cxn modelId="{E374E05A-800A-E14B-98AD-15DEA1610226}" srcId="{F4BF7DE9-BF5D-2744-85E4-1C25E6A3206A}" destId="{C37CE4DC-25A3-D340-B73E-D0AC7BCB68E9}" srcOrd="0" destOrd="0" parTransId="{1535A81C-2939-5148-8A01-24A28A876B80}" sibTransId="{40EA0877-9363-674E-B292-8789E495E59E}"/>
    <dgm:cxn modelId="{B6898D5E-9E1A-644A-AE34-2C4B70605F08}" type="presOf" srcId="{C4DD2946-D63C-1B4A-B919-9C20BBC0895A}" destId="{A6EF459F-6D8F-8740-884D-CD5B70F155BA}" srcOrd="0" destOrd="0" presId="urn:microsoft.com/office/officeart/2005/8/layout/vList2"/>
    <dgm:cxn modelId="{4C111D71-AF95-ED4A-A122-891385FFC89F}" srcId="{994C3EAE-0D06-0B45-B2C4-58E3D539B8A3}" destId="{F4BF7DE9-BF5D-2744-85E4-1C25E6A3206A}" srcOrd="0" destOrd="0" parTransId="{11FCB701-B905-544D-9A7B-AED4BDABAB28}" sibTransId="{3E68A6BD-7B62-A64F-8C2E-FAA6A1FA94B4}"/>
    <dgm:cxn modelId="{74911783-92D9-594A-A909-3F069E8C70E8}" type="presOf" srcId="{994C3EAE-0D06-0B45-B2C4-58E3D539B8A3}" destId="{83C768DB-E5EF-7640-A8D6-982F725C9ED7}" srcOrd="0" destOrd="0" presId="urn:microsoft.com/office/officeart/2005/8/layout/vList2"/>
    <dgm:cxn modelId="{D4E3EFAA-9E99-4E4B-9EE1-4B72BA96EB2C}" type="presOf" srcId="{0B6FF5EA-D656-204C-AFEC-FFDCE42811D3}" destId="{2C2A8AAA-CC38-994F-9049-40661A115A68}" srcOrd="0" destOrd="0" presId="urn:microsoft.com/office/officeart/2005/8/layout/vList2"/>
    <dgm:cxn modelId="{EE2F30BD-3591-864B-8DC7-075A71EE960F}" srcId="{7424330B-DE6E-CA47-AD1D-6AC16936B926}" destId="{0B6FF5EA-D656-204C-AFEC-FFDCE42811D3}" srcOrd="0" destOrd="0" parTransId="{CA827D66-BAD6-2C4E-B36F-BD11BE506AA7}" sibTransId="{B568211D-7472-4047-AD1F-0046F266D08C}"/>
    <dgm:cxn modelId="{485ACEC0-395D-A942-9D06-80589446396D}" type="presOf" srcId="{4BD20B81-04E6-8141-95E0-788DBA2CF643}" destId="{C2B323D3-805B-9645-9B2E-E565BC19C2CD}" srcOrd="0" destOrd="0" presId="urn:microsoft.com/office/officeart/2005/8/layout/vList2"/>
    <dgm:cxn modelId="{D8DA4EDC-DD4B-5248-9794-CABC3732A089}" type="presOf" srcId="{F4BF7DE9-BF5D-2744-85E4-1C25E6A3206A}" destId="{D349EBFC-B611-1347-905D-4D6741365A99}" srcOrd="0" destOrd="0" presId="urn:microsoft.com/office/officeart/2005/8/layout/vList2"/>
    <dgm:cxn modelId="{66B98979-830E-EC4E-A6A0-5F901283DA96}" type="presParOf" srcId="{83C768DB-E5EF-7640-A8D6-982F725C9ED7}" destId="{D349EBFC-B611-1347-905D-4D6741365A99}" srcOrd="0" destOrd="0" presId="urn:microsoft.com/office/officeart/2005/8/layout/vList2"/>
    <dgm:cxn modelId="{61B63E6E-A0AF-084B-89F8-C24D6DCD2895}" type="presParOf" srcId="{83C768DB-E5EF-7640-A8D6-982F725C9ED7}" destId="{1D9199BC-4743-6941-BADC-7A0C92A3CC0C}" srcOrd="1" destOrd="0" presId="urn:microsoft.com/office/officeart/2005/8/layout/vList2"/>
    <dgm:cxn modelId="{2DDEC65E-8075-934F-9910-E458285439F9}" type="presParOf" srcId="{83C768DB-E5EF-7640-A8D6-982F725C9ED7}" destId="{A6EF459F-6D8F-8740-884D-CD5B70F155BA}" srcOrd="2" destOrd="0" presId="urn:microsoft.com/office/officeart/2005/8/layout/vList2"/>
    <dgm:cxn modelId="{4FCEE4F5-E34B-5B4C-908B-B09D3056FCD5}" type="presParOf" srcId="{83C768DB-E5EF-7640-A8D6-982F725C9ED7}" destId="{C2B323D3-805B-9645-9B2E-E565BC19C2CD}" srcOrd="3" destOrd="0" presId="urn:microsoft.com/office/officeart/2005/8/layout/vList2"/>
    <dgm:cxn modelId="{E901C3AF-8EC7-5F47-982A-E04C8923F0BF}" type="presParOf" srcId="{83C768DB-E5EF-7640-A8D6-982F725C9ED7}" destId="{5F7DA785-AF41-CC4B-A378-0B3BA5CA7CE8}" srcOrd="4" destOrd="0" presId="urn:microsoft.com/office/officeart/2005/8/layout/vList2"/>
    <dgm:cxn modelId="{3EAB914A-00E5-1C45-9049-07CB4C4CADAC}" type="presParOf" srcId="{83C768DB-E5EF-7640-A8D6-982F725C9ED7}" destId="{2C2A8AAA-CC38-994F-9049-40661A115A68}"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C189E3A-9284-994D-A446-54670BFE9DEA}" type="doc">
      <dgm:prSet loTypeId="urn:microsoft.com/office/officeart/2005/8/layout/process1" loCatId="" qsTypeId="urn:microsoft.com/office/officeart/2005/8/quickstyle/3d1" qsCatId="3D" csTypeId="urn:microsoft.com/office/officeart/2005/8/colors/accent1_2" csCatId="accent1" phldr="1"/>
      <dgm:spPr/>
    </dgm:pt>
    <dgm:pt modelId="{BF070F4D-72B1-644D-B90F-1BB9DE2252EA}">
      <dgm:prSet phldrT="[テキスト]"/>
      <dgm:spPr/>
      <dgm:t>
        <a:bodyPr/>
        <a:lstStyle/>
        <a:p>
          <a:r>
            <a:rPr kumimoji="1" lang="ja-JP" altLang="en-US"/>
            <a:t>資格</a:t>
          </a:r>
          <a:r>
            <a:rPr kumimoji="1" lang="en-US" altLang="ja-JP" dirty="0"/>
            <a:t>Gets!</a:t>
          </a:r>
          <a:endParaRPr kumimoji="1" lang="ja-JP" altLang="en-US"/>
        </a:p>
      </dgm:t>
    </dgm:pt>
    <dgm:pt modelId="{BC1DC350-FC55-F346-B570-073647FC096C}" type="parTrans" cxnId="{2506C0B7-FD89-6743-8C38-EFF18D7AB283}">
      <dgm:prSet/>
      <dgm:spPr/>
      <dgm:t>
        <a:bodyPr/>
        <a:lstStyle/>
        <a:p>
          <a:endParaRPr kumimoji="1" lang="ja-JP" altLang="en-US"/>
        </a:p>
      </dgm:t>
    </dgm:pt>
    <dgm:pt modelId="{37768381-8C6D-7F4F-BE88-35CE27531395}" type="sibTrans" cxnId="{2506C0B7-FD89-6743-8C38-EFF18D7AB283}">
      <dgm:prSet/>
      <dgm:spPr/>
      <dgm:t>
        <a:bodyPr/>
        <a:lstStyle/>
        <a:p>
          <a:endParaRPr kumimoji="1" lang="ja-JP" altLang="en-US"/>
        </a:p>
      </dgm:t>
    </dgm:pt>
    <dgm:pt modelId="{EBC27A45-716D-7E41-9F96-6335FD116E29}">
      <dgm:prSet phldrT="[テキスト]"/>
      <dgm:spPr/>
      <dgm:t>
        <a:bodyPr/>
        <a:lstStyle/>
        <a:p>
          <a:r>
            <a:rPr kumimoji="1" lang="ja-JP" altLang="en-US"/>
            <a:t>資格記録</a:t>
          </a:r>
        </a:p>
      </dgm:t>
    </dgm:pt>
    <dgm:pt modelId="{A8E099FF-F6C7-1740-B4D0-44B10D98E649}" type="parTrans" cxnId="{540B2BA2-DF43-9542-AF8C-8FCC2DFF9DEB}">
      <dgm:prSet/>
      <dgm:spPr/>
      <dgm:t>
        <a:bodyPr/>
        <a:lstStyle/>
        <a:p>
          <a:endParaRPr kumimoji="1" lang="ja-JP" altLang="en-US"/>
        </a:p>
      </dgm:t>
    </dgm:pt>
    <dgm:pt modelId="{95AA8350-6398-4A4F-8B68-6AD3380BF500}" type="sibTrans" cxnId="{540B2BA2-DF43-9542-AF8C-8FCC2DFF9DEB}">
      <dgm:prSet/>
      <dgm:spPr/>
      <dgm:t>
        <a:bodyPr/>
        <a:lstStyle/>
        <a:p>
          <a:endParaRPr kumimoji="1" lang="ja-JP" altLang="en-US"/>
        </a:p>
      </dgm:t>
    </dgm:pt>
    <dgm:pt modelId="{C581B509-D226-7242-A8E7-A4796E3D708F}">
      <dgm:prSet phldrT="[テキスト]"/>
      <dgm:spPr/>
      <dgm:t>
        <a:bodyPr/>
        <a:lstStyle/>
        <a:p>
          <a:r>
            <a:rPr kumimoji="1" lang="ja-JP" altLang="en-US"/>
            <a:t>資格確認</a:t>
          </a:r>
        </a:p>
      </dgm:t>
    </dgm:pt>
    <dgm:pt modelId="{6FF68ABF-A369-FA4C-A75D-FE59221379C8}" type="parTrans" cxnId="{2691A71D-4F12-C445-ACD9-4055A6E005B3}">
      <dgm:prSet/>
      <dgm:spPr/>
      <dgm:t>
        <a:bodyPr/>
        <a:lstStyle/>
        <a:p>
          <a:endParaRPr kumimoji="1" lang="ja-JP" altLang="en-US"/>
        </a:p>
      </dgm:t>
    </dgm:pt>
    <dgm:pt modelId="{DD7F6699-2162-9E44-BB76-4C5D6AD402C9}" type="sibTrans" cxnId="{2691A71D-4F12-C445-ACD9-4055A6E005B3}">
      <dgm:prSet/>
      <dgm:spPr/>
      <dgm:t>
        <a:bodyPr/>
        <a:lstStyle/>
        <a:p>
          <a:endParaRPr kumimoji="1" lang="ja-JP" altLang="en-US"/>
        </a:p>
      </dgm:t>
    </dgm:pt>
    <dgm:pt modelId="{D8FE0DE2-F494-3E42-AB36-3AD1C48D9CA0}" type="pres">
      <dgm:prSet presAssocID="{AC189E3A-9284-994D-A446-54670BFE9DEA}" presName="Name0" presStyleCnt="0">
        <dgm:presLayoutVars>
          <dgm:dir/>
          <dgm:resizeHandles val="exact"/>
        </dgm:presLayoutVars>
      </dgm:prSet>
      <dgm:spPr/>
    </dgm:pt>
    <dgm:pt modelId="{D7217237-6E4C-2B40-ADCD-A44ECDA5923F}" type="pres">
      <dgm:prSet presAssocID="{BF070F4D-72B1-644D-B90F-1BB9DE2252EA}" presName="node" presStyleLbl="node1" presStyleIdx="0" presStyleCnt="3">
        <dgm:presLayoutVars>
          <dgm:bulletEnabled val="1"/>
        </dgm:presLayoutVars>
      </dgm:prSet>
      <dgm:spPr/>
    </dgm:pt>
    <dgm:pt modelId="{B7A74341-F732-1246-A2D8-AEE1E71DFB49}" type="pres">
      <dgm:prSet presAssocID="{37768381-8C6D-7F4F-BE88-35CE27531395}" presName="sibTrans" presStyleLbl="sibTrans2D1" presStyleIdx="0" presStyleCnt="2"/>
      <dgm:spPr/>
    </dgm:pt>
    <dgm:pt modelId="{4032279F-BC96-F94D-9BE9-EFA8F9CFE357}" type="pres">
      <dgm:prSet presAssocID="{37768381-8C6D-7F4F-BE88-35CE27531395}" presName="connectorText" presStyleLbl="sibTrans2D1" presStyleIdx="0" presStyleCnt="2"/>
      <dgm:spPr/>
    </dgm:pt>
    <dgm:pt modelId="{1C4280A7-F772-064D-B52B-94BE4150C121}" type="pres">
      <dgm:prSet presAssocID="{EBC27A45-716D-7E41-9F96-6335FD116E29}" presName="node" presStyleLbl="node1" presStyleIdx="1" presStyleCnt="3">
        <dgm:presLayoutVars>
          <dgm:bulletEnabled val="1"/>
        </dgm:presLayoutVars>
      </dgm:prSet>
      <dgm:spPr/>
    </dgm:pt>
    <dgm:pt modelId="{A188431C-3019-B946-B30F-4360AD7A9837}" type="pres">
      <dgm:prSet presAssocID="{95AA8350-6398-4A4F-8B68-6AD3380BF500}" presName="sibTrans" presStyleLbl="sibTrans2D1" presStyleIdx="1" presStyleCnt="2"/>
      <dgm:spPr/>
    </dgm:pt>
    <dgm:pt modelId="{356CBC14-4D1E-A04F-A9BF-A89B4A9E6B02}" type="pres">
      <dgm:prSet presAssocID="{95AA8350-6398-4A4F-8B68-6AD3380BF500}" presName="connectorText" presStyleLbl="sibTrans2D1" presStyleIdx="1" presStyleCnt="2"/>
      <dgm:spPr/>
    </dgm:pt>
    <dgm:pt modelId="{1A7D6C3D-0D81-FB4A-90A3-2F56AD52236C}" type="pres">
      <dgm:prSet presAssocID="{C581B509-D226-7242-A8E7-A4796E3D708F}" presName="node" presStyleLbl="node1" presStyleIdx="2" presStyleCnt="3">
        <dgm:presLayoutVars>
          <dgm:bulletEnabled val="1"/>
        </dgm:presLayoutVars>
      </dgm:prSet>
      <dgm:spPr/>
    </dgm:pt>
  </dgm:ptLst>
  <dgm:cxnLst>
    <dgm:cxn modelId="{2691A71D-4F12-C445-ACD9-4055A6E005B3}" srcId="{AC189E3A-9284-994D-A446-54670BFE9DEA}" destId="{C581B509-D226-7242-A8E7-A4796E3D708F}" srcOrd="2" destOrd="0" parTransId="{6FF68ABF-A369-FA4C-A75D-FE59221379C8}" sibTransId="{DD7F6699-2162-9E44-BB76-4C5D6AD402C9}"/>
    <dgm:cxn modelId="{F3079B4B-99E0-E049-9A5C-531060FD7036}" type="presOf" srcId="{95AA8350-6398-4A4F-8B68-6AD3380BF500}" destId="{A188431C-3019-B946-B30F-4360AD7A9837}" srcOrd="0" destOrd="0" presId="urn:microsoft.com/office/officeart/2005/8/layout/process1"/>
    <dgm:cxn modelId="{AA116478-EF30-8B4F-B0EC-C3413E1289B7}" type="presOf" srcId="{C581B509-D226-7242-A8E7-A4796E3D708F}" destId="{1A7D6C3D-0D81-FB4A-90A3-2F56AD52236C}" srcOrd="0" destOrd="0" presId="urn:microsoft.com/office/officeart/2005/8/layout/process1"/>
    <dgm:cxn modelId="{DE58527C-6E43-784D-B35E-FC31E0EA1A40}" type="presOf" srcId="{EBC27A45-716D-7E41-9F96-6335FD116E29}" destId="{1C4280A7-F772-064D-B52B-94BE4150C121}" srcOrd="0" destOrd="0" presId="urn:microsoft.com/office/officeart/2005/8/layout/process1"/>
    <dgm:cxn modelId="{0C692380-72BA-6641-BDB5-7A6577C6C2A7}" type="presOf" srcId="{37768381-8C6D-7F4F-BE88-35CE27531395}" destId="{4032279F-BC96-F94D-9BE9-EFA8F9CFE357}" srcOrd="1" destOrd="0" presId="urn:microsoft.com/office/officeart/2005/8/layout/process1"/>
    <dgm:cxn modelId="{0EC1998E-0DD6-3D4D-811B-75FBB3CF826C}" type="presOf" srcId="{37768381-8C6D-7F4F-BE88-35CE27531395}" destId="{B7A74341-F732-1246-A2D8-AEE1E71DFB49}" srcOrd="0" destOrd="0" presId="urn:microsoft.com/office/officeart/2005/8/layout/process1"/>
    <dgm:cxn modelId="{540B2BA2-DF43-9542-AF8C-8FCC2DFF9DEB}" srcId="{AC189E3A-9284-994D-A446-54670BFE9DEA}" destId="{EBC27A45-716D-7E41-9F96-6335FD116E29}" srcOrd="1" destOrd="0" parTransId="{A8E099FF-F6C7-1740-B4D0-44B10D98E649}" sibTransId="{95AA8350-6398-4A4F-8B68-6AD3380BF500}"/>
    <dgm:cxn modelId="{2506C0B7-FD89-6743-8C38-EFF18D7AB283}" srcId="{AC189E3A-9284-994D-A446-54670BFE9DEA}" destId="{BF070F4D-72B1-644D-B90F-1BB9DE2252EA}" srcOrd="0" destOrd="0" parTransId="{BC1DC350-FC55-F346-B570-073647FC096C}" sibTransId="{37768381-8C6D-7F4F-BE88-35CE27531395}"/>
    <dgm:cxn modelId="{3231D3EC-2AAA-3C4F-873D-DDEF015D7538}" type="presOf" srcId="{95AA8350-6398-4A4F-8B68-6AD3380BF500}" destId="{356CBC14-4D1E-A04F-A9BF-A89B4A9E6B02}" srcOrd="1" destOrd="0" presId="urn:microsoft.com/office/officeart/2005/8/layout/process1"/>
    <dgm:cxn modelId="{E61DE6F1-5310-3F4F-826A-E4774ED42262}" type="presOf" srcId="{AC189E3A-9284-994D-A446-54670BFE9DEA}" destId="{D8FE0DE2-F494-3E42-AB36-3AD1C48D9CA0}" srcOrd="0" destOrd="0" presId="urn:microsoft.com/office/officeart/2005/8/layout/process1"/>
    <dgm:cxn modelId="{2622D0F7-D310-8A40-AA47-5B41FA755AE4}" type="presOf" srcId="{BF070F4D-72B1-644D-B90F-1BB9DE2252EA}" destId="{D7217237-6E4C-2B40-ADCD-A44ECDA5923F}" srcOrd="0" destOrd="0" presId="urn:microsoft.com/office/officeart/2005/8/layout/process1"/>
    <dgm:cxn modelId="{D26E1DFC-3EE9-E441-8854-F24544966962}" type="presParOf" srcId="{D8FE0DE2-F494-3E42-AB36-3AD1C48D9CA0}" destId="{D7217237-6E4C-2B40-ADCD-A44ECDA5923F}" srcOrd="0" destOrd="0" presId="urn:microsoft.com/office/officeart/2005/8/layout/process1"/>
    <dgm:cxn modelId="{4A6D0705-F619-7848-86AD-A3080FAA77EF}" type="presParOf" srcId="{D8FE0DE2-F494-3E42-AB36-3AD1C48D9CA0}" destId="{B7A74341-F732-1246-A2D8-AEE1E71DFB49}" srcOrd="1" destOrd="0" presId="urn:microsoft.com/office/officeart/2005/8/layout/process1"/>
    <dgm:cxn modelId="{608866F0-6B0B-D84A-8867-C03B23302D52}" type="presParOf" srcId="{B7A74341-F732-1246-A2D8-AEE1E71DFB49}" destId="{4032279F-BC96-F94D-9BE9-EFA8F9CFE357}" srcOrd="0" destOrd="0" presId="urn:microsoft.com/office/officeart/2005/8/layout/process1"/>
    <dgm:cxn modelId="{454F3DE1-07F8-7C4B-B6C1-A3C8D9966189}" type="presParOf" srcId="{D8FE0DE2-F494-3E42-AB36-3AD1C48D9CA0}" destId="{1C4280A7-F772-064D-B52B-94BE4150C121}" srcOrd="2" destOrd="0" presId="urn:microsoft.com/office/officeart/2005/8/layout/process1"/>
    <dgm:cxn modelId="{2C7A746B-9B4D-DB44-8473-D773AA231B02}" type="presParOf" srcId="{D8FE0DE2-F494-3E42-AB36-3AD1C48D9CA0}" destId="{A188431C-3019-B946-B30F-4360AD7A9837}" srcOrd="3" destOrd="0" presId="urn:microsoft.com/office/officeart/2005/8/layout/process1"/>
    <dgm:cxn modelId="{7838786E-21BA-D543-80A8-BB4DA4D59EA4}" type="presParOf" srcId="{A188431C-3019-B946-B30F-4360AD7A9837}" destId="{356CBC14-4D1E-A04F-A9BF-A89B4A9E6B02}" srcOrd="0" destOrd="0" presId="urn:microsoft.com/office/officeart/2005/8/layout/process1"/>
    <dgm:cxn modelId="{946D4B96-DD28-0845-B48D-3A5A37E31B90}" type="presParOf" srcId="{D8FE0DE2-F494-3E42-AB36-3AD1C48D9CA0}" destId="{1A7D6C3D-0D81-FB4A-90A3-2F56AD52236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FF83F9F-11CA-2945-96E3-A65FB302501E}"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kumimoji="1" lang="ja-JP" altLang="en-US"/>
        </a:p>
      </dgm:t>
    </dgm:pt>
    <dgm:pt modelId="{1573A67E-44DA-8D4A-A675-D5938E97BBE3}">
      <dgm:prSet phldrT="[テキスト]"/>
      <dgm:spPr/>
      <dgm:t>
        <a:bodyPr/>
        <a:lstStyle/>
        <a:p>
          <a:r>
            <a:rPr kumimoji="1" lang="ja-JP" altLang="en-US"/>
            <a:t>多種多様な資格に対応させたい</a:t>
          </a:r>
        </a:p>
      </dgm:t>
    </dgm:pt>
    <dgm:pt modelId="{5DDB3C88-E892-2449-AB10-D456BA4F717D}" type="parTrans" cxnId="{FB524D9C-CEA7-C049-8EF8-7F821BEF5742}">
      <dgm:prSet/>
      <dgm:spPr/>
      <dgm:t>
        <a:bodyPr/>
        <a:lstStyle/>
        <a:p>
          <a:endParaRPr kumimoji="1" lang="ja-JP" altLang="en-US"/>
        </a:p>
      </dgm:t>
    </dgm:pt>
    <dgm:pt modelId="{CBB8FC0F-790D-FD46-9C59-47726C8A1579}" type="sibTrans" cxnId="{FB524D9C-CEA7-C049-8EF8-7F821BEF5742}">
      <dgm:prSet/>
      <dgm:spPr/>
      <dgm:t>
        <a:bodyPr/>
        <a:lstStyle/>
        <a:p>
          <a:endParaRPr kumimoji="1" lang="ja-JP" altLang="en-US"/>
        </a:p>
      </dgm:t>
    </dgm:pt>
    <dgm:pt modelId="{7AA96983-A772-5A48-B4DA-8F1446975B7F}">
      <dgm:prSet phldrT="[テキスト]"/>
      <dgm:spPr/>
      <dgm:t>
        <a:bodyPr/>
        <a:lstStyle/>
        <a:p>
          <a:r>
            <a:rPr kumimoji="1" lang="ja-JP" altLang="en-US"/>
            <a:t>資格の有効期限を取得日から自動で入力されるようにしたい</a:t>
          </a:r>
        </a:p>
      </dgm:t>
    </dgm:pt>
    <dgm:pt modelId="{9B7DAFAE-6C22-DD4F-B092-E7BA8C9307BA}" type="parTrans" cxnId="{9217CC34-B163-8847-9A2E-E8E26402C44B}">
      <dgm:prSet/>
      <dgm:spPr/>
      <dgm:t>
        <a:bodyPr/>
        <a:lstStyle/>
        <a:p>
          <a:endParaRPr kumimoji="1" lang="ja-JP" altLang="en-US"/>
        </a:p>
      </dgm:t>
    </dgm:pt>
    <dgm:pt modelId="{1441BAF1-6E55-0045-8724-C7A8560D5B0C}" type="sibTrans" cxnId="{9217CC34-B163-8847-9A2E-E8E26402C44B}">
      <dgm:prSet/>
      <dgm:spPr/>
      <dgm:t>
        <a:bodyPr/>
        <a:lstStyle/>
        <a:p>
          <a:endParaRPr kumimoji="1" lang="ja-JP" altLang="en-US"/>
        </a:p>
      </dgm:t>
    </dgm:pt>
    <dgm:pt modelId="{546E6CB6-21F4-C449-86A0-8975953DDE3A}">
      <dgm:prSet phldrT="[テキスト]"/>
      <dgm:spPr/>
      <dgm:t>
        <a:bodyPr/>
        <a:lstStyle/>
        <a:p>
          <a:r>
            <a:rPr kumimoji="1" lang="ja-JP" altLang="en-US"/>
            <a:t>カレンダーに受けたい資格の試験日を反映させたい</a:t>
          </a:r>
        </a:p>
      </dgm:t>
    </dgm:pt>
    <dgm:pt modelId="{C9BF377B-FA1E-B343-B822-73A5A3AAF25A}" type="parTrans" cxnId="{17EB8718-F096-1540-89CB-ABA945A2F070}">
      <dgm:prSet/>
      <dgm:spPr/>
      <dgm:t>
        <a:bodyPr/>
        <a:lstStyle/>
        <a:p>
          <a:endParaRPr kumimoji="1" lang="ja-JP" altLang="en-US"/>
        </a:p>
      </dgm:t>
    </dgm:pt>
    <dgm:pt modelId="{DD1AEFB4-1EE0-1E4F-BC29-F2486B182F6B}" type="sibTrans" cxnId="{17EB8718-F096-1540-89CB-ABA945A2F070}">
      <dgm:prSet/>
      <dgm:spPr/>
      <dgm:t>
        <a:bodyPr/>
        <a:lstStyle/>
        <a:p>
          <a:endParaRPr kumimoji="1" lang="ja-JP" altLang="en-US"/>
        </a:p>
      </dgm:t>
    </dgm:pt>
    <dgm:pt modelId="{14329EAD-BAAA-794F-88C7-7A322B155653}">
      <dgm:prSet/>
      <dgm:spPr/>
      <dgm:t>
        <a:bodyPr/>
        <a:lstStyle/>
        <a:p>
          <a:r>
            <a:rPr kumimoji="1" lang="ja-JP" altLang="en-US"/>
            <a:t>他の人の持っている資格を見れる</a:t>
          </a:r>
        </a:p>
      </dgm:t>
    </dgm:pt>
    <dgm:pt modelId="{A23B4311-88B0-FE43-9DCD-8F8997BC2EEF}" type="parTrans" cxnId="{32624794-7975-0246-A02E-391A55B1127F}">
      <dgm:prSet/>
      <dgm:spPr/>
      <dgm:t>
        <a:bodyPr/>
        <a:lstStyle/>
        <a:p>
          <a:endParaRPr kumimoji="1" lang="ja-JP" altLang="en-US"/>
        </a:p>
      </dgm:t>
    </dgm:pt>
    <dgm:pt modelId="{E1804D5A-0726-504F-AC2F-0B646A35CFD5}" type="sibTrans" cxnId="{32624794-7975-0246-A02E-391A55B1127F}">
      <dgm:prSet/>
      <dgm:spPr/>
      <dgm:t>
        <a:bodyPr/>
        <a:lstStyle/>
        <a:p>
          <a:endParaRPr kumimoji="1" lang="ja-JP" altLang="en-US"/>
        </a:p>
      </dgm:t>
    </dgm:pt>
    <dgm:pt modelId="{348326C9-2BB2-B248-806D-4625F0DD2A0F}" type="pres">
      <dgm:prSet presAssocID="{EFF83F9F-11CA-2945-96E3-A65FB302501E}" presName="diagram" presStyleCnt="0">
        <dgm:presLayoutVars>
          <dgm:dir/>
          <dgm:resizeHandles val="exact"/>
        </dgm:presLayoutVars>
      </dgm:prSet>
      <dgm:spPr/>
    </dgm:pt>
    <dgm:pt modelId="{056B0E94-46B6-8648-91FC-06F91C871318}" type="pres">
      <dgm:prSet presAssocID="{1573A67E-44DA-8D4A-A675-D5938E97BBE3}" presName="node" presStyleLbl="node1" presStyleIdx="0" presStyleCnt="4">
        <dgm:presLayoutVars>
          <dgm:bulletEnabled val="1"/>
        </dgm:presLayoutVars>
      </dgm:prSet>
      <dgm:spPr/>
    </dgm:pt>
    <dgm:pt modelId="{EE88FBF3-3D8D-604E-839C-1E9DA6000D52}" type="pres">
      <dgm:prSet presAssocID="{CBB8FC0F-790D-FD46-9C59-47726C8A1579}" presName="sibTrans" presStyleCnt="0"/>
      <dgm:spPr/>
    </dgm:pt>
    <dgm:pt modelId="{50C00A83-A02B-AB4E-BC48-75BF17525916}" type="pres">
      <dgm:prSet presAssocID="{7AA96983-A772-5A48-B4DA-8F1446975B7F}" presName="node" presStyleLbl="node1" presStyleIdx="1" presStyleCnt="4">
        <dgm:presLayoutVars>
          <dgm:bulletEnabled val="1"/>
        </dgm:presLayoutVars>
      </dgm:prSet>
      <dgm:spPr/>
    </dgm:pt>
    <dgm:pt modelId="{B80321B1-1B51-E243-8F23-72096BB88606}" type="pres">
      <dgm:prSet presAssocID="{1441BAF1-6E55-0045-8724-C7A8560D5B0C}" presName="sibTrans" presStyleCnt="0"/>
      <dgm:spPr/>
    </dgm:pt>
    <dgm:pt modelId="{9C4D851C-C848-FD46-B429-71C759315806}" type="pres">
      <dgm:prSet presAssocID="{14329EAD-BAAA-794F-88C7-7A322B155653}" presName="node" presStyleLbl="node1" presStyleIdx="2" presStyleCnt="4" custLinFactX="10642" custLinFactNeighborX="100000" custLinFactNeighborY="-2815">
        <dgm:presLayoutVars>
          <dgm:bulletEnabled val="1"/>
        </dgm:presLayoutVars>
      </dgm:prSet>
      <dgm:spPr/>
    </dgm:pt>
    <dgm:pt modelId="{43311F1C-905B-834A-B942-D97CD5DEE8BF}" type="pres">
      <dgm:prSet presAssocID="{E1804D5A-0726-504F-AC2F-0B646A35CFD5}" presName="sibTrans" presStyleCnt="0"/>
      <dgm:spPr/>
    </dgm:pt>
    <dgm:pt modelId="{2F2733A8-51F4-F842-AB7D-EDD2ACB21296}" type="pres">
      <dgm:prSet presAssocID="{546E6CB6-21F4-C449-86A0-8975953DDE3A}" presName="node" presStyleLbl="node1" presStyleIdx="3" presStyleCnt="4" custLinFactX="-9729" custLinFactNeighborX="-100000" custLinFactNeighborY="-2815">
        <dgm:presLayoutVars>
          <dgm:bulletEnabled val="1"/>
        </dgm:presLayoutVars>
      </dgm:prSet>
      <dgm:spPr/>
    </dgm:pt>
  </dgm:ptLst>
  <dgm:cxnLst>
    <dgm:cxn modelId="{17EB8718-F096-1540-89CB-ABA945A2F070}" srcId="{EFF83F9F-11CA-2945-96E3-A65FB302501E}" destId="{546E6CB6-21F4-C449-86A0-8975953DDE3A}" srcOrd="3" destOrd="0" parTransId="{C9BF377B-FA1E-B343-B822-73A5A3AAF25A}" sibTransId="{DD1AEFB4-1EE0-1E4F-BC29-F2486B182F6B}"/>
    <dgm:cxn modelId="{9217CC34-B163-8847-9A2E-E8E26402C44B}" srcId="{EFF83F9F-11CA-2945-96E3-A65FB302501E}" destId="{7AA96983-A772-5A48-B4DA-8F1446975B7F}" srcOrd="1" destOrd="0" parTransId="{9B7DAFAE-6C22-DD4F-B092-E7BA8C9307BA}" sibTransId="{1441BAF1-6E55-0045-8724-C7A8560D5B0C}"/>
    <dgm:cxn modelId="{B258AC69-9152-FF42-913A-EFB2951B2BFA}" type="presOf" srcId="{1573A67E-44DA-8D4A-A675-D5938E97BBE3}" destId="{056B0E94-46B6-8648-91FC-06F91C871318}" srcOrd="0" destOrd="0" presId="urn:microsoft.com/office/officeart/2005/8/layout/default"/>
    <dgm:cxn modelId="{8A20A16C-D915-5B44-8176-BD180522D70A}" type="presOf" srcId="{7AA96983-A772-5A48-B4DA-8F1446975B7F}" destId="{50C00A83-A02B-AB4E-BC48-75BF17525916}" srcOrd="0" destOrd="0" presId="urn:microsoft.com/office/officeart/2005/8/layout/default"/>
    <dgm:cxn modelId="{379FCD7E-C9AD-964A-BE9F-C3D5A966E86E}" type="presOf" srcId="{EFF83F9F-11CA-2945-96E3-A65FB302501E}" destId="{348326C9-2BB2-B248-806D-4625F0DD2A0F}" srcOrd="0" destOrd="0" presId="urn:microsoft.com/office/officeart/2005/8/layout/default"/>
    <dgm:cxn modelId="{32624794-7975-0246-A02E-391A55B1127F}" srcId="{EFF83F9F-11CA-2945-96E3-A65FB302501E}" destId="{14329EAD-BAAA-794F-88C7-7A322B155653}" srcOrd="2" destOrd="0" parTransId="{A23B4311-88B0-FE43-9DCD-8F8997BC2EEF}" sibTransId="{E1804D5A-0726-504F-AC2F-0B646A35CFD5}"/>
    <dgm:cxn modelId="{182BF699-628C-464B-BA7A-B15AC728FFB1}" type="presOf" srcId="{14329EAD-BAAA-794F-88C7-7A322B155653}" destId="{9C4D851C-C848-FD46-B429-71C759315806}" srcOrd="0" destOrd="0" presId="urn:microsoft.com/office/officeart/2005/8/layout/default"/>
    <dgm:cxn modelId="{FB524D9C-CEA7-C049-8EF8-7F821BEF5742}" srcId="{EFF83F9F-11CA-2945-96E3-A65FB302501E}" destId="{1573A67E-44DA-8D4A-A675-D5938E97BBE3}" srcOrd="0" destOrd="0" parTransId="{5DDB3C88-E892-2449-AB10-D456BA4F717D}" sibTransId="{CBB8FC0F-790D-FD46-9C59-47726C8A1579}"/>
    <dgm:cxn modelId="{EC13FEC5-AEAF-8841-8F41-7FB63AD00B43}" type="presOf" srcId="{546E6CB6-21F4-C449-86A0-8975953DDE3A}" destId="{2F2733A8-51F4-F842-AB7D-EDD2ACB21296}" srcOrd="0" destOrd="0" presId="urn:microsoft.com/office/officeart/2005/8/layout/default"/>
    <dgm:cxn modelId="{F828B2F4-0BAD-2846-B396-30DDD71C14EB}" type="presParOf" srcId="{348326C9-2BB2-B248-806D-4625F0DD2A0F}" destId="{056B0E94-46B6-8648-91FC-06F91C871318}" srcOrd="0" destOrd="0" presId="urn:microsoft.com/office/officeart/2005/8/layout/default"/>
    <dgm:cxn modelId="{0BB556F4-D4D0-3D40-B982-BE12459B7DB4}" type="presParOf" srcId="{348326C9-2BB2-B248-806D-4625F0DD2A0F}" destId="{EE88FBF3-3D8D-604E-839C-1E9DA6000D52}" srcOrd="1" destOrd="0" presId="urn:microsoft.com/office/officeart/2005/8/layout/default"/>
    <dgm:cxn modelId="{8723DE9A-194C-C34A-A60A-94BFBF8DC0B9}" type="presParOf" srcId="{348326C9-2BB2-B248-806D-4625F0DD2A0F}" destId="{50C00A83-A02B-AB4E-BC48-75BF17525916}" srcOrd="2" destOrd="0" presId="urn:microsoft.com/office/officeart/2005/8/layout/default"/>
    <dgm:cxn modelId="{FCCC357A-B4EA-A648-8AB2-C29FF3EEAD8E}" type="presParOf" srcId="{348326C9-2BB2-B248-806D-4625F0DD2A0F}" destId="{B80321B1-1B51-E243-8F23-72096BB88606}" srcOrd="3" destOrd="0" presId="urn:microsoft.com/office/officeart/2005/8/layout/default"/>
    <dgm:cxn modelId="{E935286C-F594-544C-946F-2CB75853F117}" type="presParOf" srcId="{348326C9-2BB2-B248-806D-4625F0DD2A0F}" destId="{9C4D851C-C848-FD46-B429-71C759315806}" srcOrd="4" destOrd="0" presId="urn:microsoft.com/office/officeart/2005/8/layout/default"/>
    <dgm:cxn modelId="{4AFE62AF-CC06-1E4F-85F5-FF4474E90454}" type="presParOf" srcId="{348326C9-2BB2-B248-806D-4625F0DD2A0F}" destId="{43311F1C-905B-834A-B942-D97CD5DEE8BF}" srcOrd="5" destOrd="0" presId="urn:microsoft.com/office/officeart/2005/8/layout/default"/>
    <dgm:cxn modelId="{7E39BB12-9A61-314C-B0D9-20A2A8C4A221}" type="presParOf" srcId="{348326C9-2BB2-B248-806D-4625F0DD2A0F}" destId="{2F2733A8-51F4-F842-AB7D-EDD2ACB21296}"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BD3C932-FE02-904D-BC30-519EFA09D389}"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kumimoji="1" lang="ja-JP" altLang="en-US"/>
        </a:p>
      </dgm:t>
    </dgm:pt>
    <dgm:pt modelId="{F1A634B9-27B1-3240-BA0E-3036B76D7320}">
      <dgm:prSet phldrT="[テキスト]"/>
      <dgm:spPr/>
      <dgm:t>
        <a:bodyPr/>
        <a:lstStyle/>
        <a:p>
          <a:r>
            <a:rPr kumimoji="1" lang="ja-JP" altLang="en-US"/>
            <a:t>よかった点</a:t>
          </a:r>
        </a:p>
      </dgm:t>
    </dgm:pt>
    <dgm:pt modelId="{0455000A-827E-FE41-B4D5-40D30CF0CACE}" type="parTrans" cxnId="{FCD6EAEC-EAFB-3B41-AF5F-6468469B446F}">
      <dgm:prSet/>
      <dgm:spPr/>
      <dgm:t>
        <a:bodyPr/>
        <a:lstStyle/>
        <a:p>
          <a:endParaRPr kumimoji="1" lang="ja-JP" altLang="en-US"/>
        </a:p>
      </dgm:t>
    </dgm:pt>
    <dgm:pt modelId="{43527347-01D2-344C-93FF-AAC9C2126889}" type="sibTrans" cxnId="{FCD6EAEC-EAFB-3B41-AF5F-6468469B446F}">
      <dgm:prSet/>
      <dgm:spPr/>
      <dgm:t>
        <a:bodyPr/>
        <a:lstStyle/>
        <a:p>
          <a:endParaRPr kumimoji="1" lang="ja-JP" altLang="en-US"/>
        </a:p>
      </dgm:t>
    </dgm:pt>
    <dgm:pt modelId="{8B8072DB-A191-4D4C-8E20-C92D39B0C0A2}">
      <dgm:prSet phldrT="[テキスト]"/>
      <dgm:spPr/>
      <dgm:t>
        <a:bodyPr/>
        <a:lstStyle/>
        <a:p>
          <a:r>
            <a:rPr kumimoji="1" lang="ja-JP" altLang="en-US"/>
            <a:t>反省点</a:t>
          </a:r>
        </a:p>
      </dgm:t>
    </dgm:pt>
    <dgm:pt modelId="{31DAE929-FA26-A343-BB59-D18304ED7DE7}" type="parTrans" cxnId="{E2CEF133-004F-5A4B-8C3C-B4B1552AD85A}">
      <dgm:prSet/>
      <dgm:spPr/>
      <dgm:t>
        <a:bodyPr/>
        <a:lstStyle/>
        <a:p>
          <a:endParaRPr kumimoji="1" lang="ja-JP" altLang="en-US"/>
        </a:p>
      </dgm:t>
    </dgm:pt>
    <dgm:pt modelId="{72319E35-4019-7048-B61E-CBA8E9C9AF2F}" type="sibTrans" cxnId="{E2CEF133-004F-5A4B-8C3C-B4B1552AD85A}">
      <dgm:prSet/>
      <dgm:spPr/>
      <dgm:t>
        <a:bodyPr/>
        <a:lstStyle/>
        <a:p>
          <a:endParaRPr kumimoji="1" lang="ja-JP" altLang="en-US"/>
        </a:p>
      </dgm:t>
    </dgm:pt>
    <dgm:pt modelId="{64C007F7-8DCB-3342-A704-25322A676D3A}">
      <dgm:prSet/>
      <dgm:spPr/>
      <dgm:t>
        <a:bodyPr/>
        <a:lstStyle/>
        <a:p>
          <a:r>
            <a:rPr kumimoji="1" lang="ja-JP" altLang="en-US"/>
            <a:t>自分たちの作りたいものをある程度形にできた</a:t>
          </a:r>
        </a:p>
      </dgm:t>
    </dgm:pt>
    <dgm:pt modelId="{07C57160-0483-8943-9044-542CB078E977}" type="parTrans" cxnId="{3F57EE34-2FA0-5644-99B4-A751596FEA62}">
      <dgm:prSet/>
      <dgm:spPr/>
      <dgm:t>
        <a:bodyPr/>
        <a:lstStyle/>
        <a:p>
          <a:endParaRPr kumimoji="1" lang="ja-JP" altLang="en-US"/>
        </a:p>
      </dgm:t>
    </dgm:pt>
    <dgm:pt modelId="{B22D4074-6940-FF4F-B2A2-D2126A6B7E7C}" type="sibTrans" cxnId="{3F57EE34-2FA0-5644-99B4-A751596FEA62}">
      <dgm:prSet/>
      <dgm:spPr/>
      <dgm:t>
        <a:bodyPr/>
        <a:lstStyle/>
        <a:p>
          <a:endParaRPr kumimoji="1" lang="ja-JP" altLang="en-US"/>
        </a:p>
      </dgm:t>
    </dgm:pt>
    <dgm:pt modelId="{CD494FBA-9F87-3646-B386-EC01D656C7E7}">
      <dgm:prSet/>
      <dgm:spPr/>
      <dgm:t>
        <a:bodyPr/>
        <a:lstStyle/>
        <a:p>
          <a:r>
            <a:rPr kumimoji="1" lang="ja-JP" altLang="en-US"/>
            <a:t>知識不足な点が多く、作業が効率よく進まなかった</a:t>
          </a:r>
        </a:p>
      </dgm:t>
    </dgm:pt>
    <dgm:pt modelId="{99D73F4D-1EBB-3540-B43D-AA58C4051B72}" type="parTrans" cxnId="{7D97A489-3573-414D-A055-A6BF607F637E}">
      <dgm:prSet/>
      <dgm:spPr/>
      <dgm:t>
        <a:bodyPr/>
        <a:lstStyle/>
        <a:p>
          <a:endParaRPr kumimoji="1" lang="ja-JP" altLang="en-US"/>
        </a:p>
      </dgm:t>
    </dgm:pt>
    <dgm:pt modelId="{9289F9D8-0282-994C-80EA-5A9E5CCF883A}" type="sibTrans" cxnId="{7D97A489-3573-414D-A055-A6BF607F637E}">
      <dgm:prSet/>
      <dgm:spPr/>
      <dgm:t>
        <a:bodyPr/>
        <a:lstStyle/>
        <a:p>
          <a:endParaRPr kumimoji="1" lang="ja-JP" altLang="en-US"/>
        </a:p>
      </dgm:t>
    </dgm:pt>
    <dgm:pt modelId="{73E4E8A2-3DB6-1E42-9378-9679100C5C5F}" type="pres">
      <dgm:prSet presAssocID="{3BD3C932-FE02-904D-BC30-519EFA09D389}" presName="linear" presStyleCnt="0">
        <dgm:presLayoutVars>
          <dgm:dir/>
          <dgm:animLvl val="lvl"/>
          <dgm:resizeHandles val="exact"/>
        </dgm:presLayoutVars>
      </dgm:prSet>
      <dgm:spPr/>
    </dgm:pt>
    <dgm:pt modelId="{04A7B40D-C12E-194C-B7DC-20CCD806CF6E}" type="pres">
      <dgm:prSet presAssocID="{F1A634B9-27B1-3240-BA0E-3036B76D7320}" presName="parentLin" presStyleCnt="0"/>
      <dgm:spPr/>
    </dgm:pt>
    <dgm:pt modelId="{3D8B89FB-D567-E64B-8EC7-B4A7920633D4}" type="pres">
      <dgm:prSet presAssocID="{F1A634B9-27B1-3240-BA0E-3036B76D7320}" presName="parentLeftMargin" presStyleLbl="node1" presStyleIdx="0" presStyleCnt="2"/>
      <dgm:spPr/>
    </dgm:pt>
    <dgm:pt modelId="{F8CC5A7D-4305-644B-B61E-44E545675D1E}" type="pres">
      <dgm:prSet presAssocID="{F1A634B9-27B1-3240-BA0E-3036B76D7320}" presName="parentText" presStyleLbl="node1" presStyleIdx="0" presStyleCnt="2">
        <dgm:presLayoutVars>
          <dgm:chMax val="0"/>
          <dgm:bulletEnabled val="1"/>
        </dgm:presLayoutVars>
      </dgm:prSet>
      <dgm:spPr/>
    </dgm:pt>
    <dgm:pt modelId="{61109541-8DCC-3F45-BA78-D4206672F0A0}" type="pres">
      <dgm:prSet presAssocID="{F1A634B9-27B1-3240-BA0E-3036B76D7320}" presName="negativeSpace" presStyleCnt="0"/>
      <dgm:spPr/>
    </dgm:pt>
    <dgm:pt modelId="{B1F16656-D611-EE47-B4FB-DD866B9A076B}" type="pres">
      <dgm:prSet presAssocID="{F1A634B9-27B1-3240-BA0E-3036B76D7320}" presName="childText" presStyleLbl="conFgAcc1" presStyleIdx="0" presStyleCnt="2">
        <dgm:presLayoutVars>
          <dgm:bulletEnabled val="1"/>
        </dgm:presLayoutVars>
      </dgm:prSet>
      <dgm:spPr/>
    </dgm:pt>
    <dgm:pt modelId="{2E5631FF-FB68-AC46-B6FD-7973D42C5719}" type="pres">
      <dgm:prSet presAssocID="{43527347-01D2-344C-93FF-AAC9C2126889}" presName="spaceBetweenRectangles" presStyleCnt="0"/>
      <dgm:spPr/>
    </dgm:pt>
    <dgm:pt modelId="{37F467B6-D618-884E-9CD9-8382BFCCDF06}" type="pres">
      <dgm:prSet presAssocID="{8B8072DB-A191-4D4C-8E20-C92D39B0C0A2}" presName="parentLin" presStyleCnt="0"/>
      <dgm:spPr/>
    </dgm:pt>
    <dgm:pt modelId="{698EA62F-F943-E941-A2B6-4B084AF3855E}" type="pres">
      <dgm:prSet presAssocID="{8B8072DB-A191-4D4C-8E20-C92D39B0C0A2}" presName="parentLeftMargin" presStyleLbl="node1" presStyleIdx="0" presStyleCnt="2"/>
      <dgm:spPr/>
    </dgm:pt>
    <dgm:pt modelId="{2D4BD242-D77D-BE44-8951-E44D647F21AB}" type="pres">
      <dgm:prSet presAssocID="{8B8072DB-A191-4D4C-8E20-C92D39B0C0A2}" presName="parentText" presStyleLbl="node1" presStyleIdx="1" presStyleCnt="2">
        <dgm:presLayoutVars>
          <dgm:chMax val="0"/>
          <dgm:bulletEnabled val="1"/>
        </dgm:presLayoutVars>
      </dgm:prSet>
      <dgm:spPr/>
    </dgm:pt>
    <dgm:pt modelId="{73598257-2609-3647-84B2-019C90535BDD}" type="pres">
      <dgm:prSet presAssocID="{8B8072DB-A191-4D4C-8E20-C92D39B0C0A2}" presName="negativeSpace" presStyleCnt="0"/>
      <dgm:spPr/>
    </dgm:pt>
    <dgm:pt modelId="{C5354133-3734-F846-8E12-791AE6654298}" type="pres">
      <dgm:prSet presAssocID="{8B8072DB-A191-4D4C-8E20-C92D39B0C0A2}" presName="childText" presStyleLbl="conFgAcc1" presStyleIdx="1" presStyleCnt="2">
        <dgm:presLayoutVars>
          <dgm:bulletEnabled val="1"/>
        </dgm:presLayoutVars>
      </dgm:prSet>
      <dgm:spPr/>
    </dgm:pt>
  </dgm:ptLst>
  <dgm:cxnLst>
    <dgm:cxn modelId="{E2CEF133-004F-5A4B-8C3C-B4B1552AD85A}" srcId="{3BD3C932-FE02-904D-BC30-519EFA09D389}" destId="{8B8072DB-A191-4D4C-8E20-C92D39B0C0A2}" srcOrd="1" destOrd="0" parTransId="{31DAE929-FA26-A343-BB59-D18304ED7DE7}" sibTransId="{72319E35-4019-7048-B61E-CBA8E9C9AF2F}"/>
    <dgm:cxn modelId="{3F57EE34-2FA0-5644-99B4-A751596FEA62}" srcId="{F1A634B9-27B1-3240-BA0E-3036B76D7320}" destId="{64C007F7-8DCB-3342-A704-25322A676D3A}" srcOrd="0" destOrd="0" parTransId="{07C57160-0483-8943-9044-542CB078E977}" sibTransId="{B22D4074-6940-FF4F-B2A2-D2126A6B7E7C}"/>
    <dgm:cxn modelId="{70296864-223C-334A-985F-0529C1E6D6F0}" type="presOf" srcId="{64C007F7-8DCB-3342-A704-25322A676D3A}" destId="{B1F16656-D611-EE47-B4FB-DD866B9A076B}" srcOrd="0" destOrd="0" presId="urn:microsoft.com/office/officeart/2005/8/layout/list1"/>
    <dgm:cxn modelId="{15FBED67-6CBC-5446-8D7B-C9549A06127F}" type="presOf" srcId="{3BD3C932-FE02-904D-BC30-519EFA09D389}" destId="{73E4E8A2-3DB6-1E42-9378-9679100C5C5F}" srcOrd="0" destOrd="0" presId="urn:microsoft.com/office/officeart/2005/8/layout/list1"/>
    <dgm:cxn modelId="{ADB45D6B-D624-5040-AAF2-EC316E34E394}" type="presOf" srcId="{CD494FBA-9F87-3646-B386-EC01D656C7E7}" destId="{C5354133-3734-F846-8E12-791AE6654298}" srcOrd="0" destOrd="0" presId="urn:microsoft.com/office/officeart/2005/8/layout/list1"/>
    <dgm:cxn modelId="{7D97A489-3573-414D-A055-A6BF607F637E}" srcId="{8B8072DB-A191-4D4C-8E20-C92D39B0C0A2}" destId="{CD494FBA-9F87-3646-B386-EC01D656C7E7}" srcOrd="0" destOrd="0" parTransId="{99D73F4D-1EBB-3540-B43D-AA58C4051B72}" sibTransId="{9289F9D8-0282-994C-80EA-5A9E5CCF883A}"/>
    <dgm:cxn modelId="{D0EE988F-2134-B64C-92E0-C664B7BC0F88}" type="presOf" srcId="{8B8072DB-A191-4D4C-8E20-C92D39B0C0A2}" destId="{2D4BD242-D77D-BE44-8951-E44D647F21AB}" srcOrd="1" destOrd="0" presId="urn:microsoft.com/office/officeart/2005/8/layout/list1"/>
    <dgm:cxn modelId="{A9D6F5C5-59AA-4A41-BF86-3D3033F0E8CD}" type="presOf" srcId="{F1A634B9-27B1-3240-BA0E-3036B76D7320}" destId="{3D8B89FB-D567-E64B-8EC7-B4A7920633D4}" srcOrd="0" destOrd="0" presId="urn:microsoft.com/office/officeart/2005/8/layout/list1"/>
    <dgm:cxn modelId="{121536E0-3BEE-504E-BFFF-FB5354BD3EFC}" type="presOf" srcId="{8B8072DB-A191-4D4C-8E20-C92D39B0C0A2}" destId="{698EA62F-F943-E941-A2B6-4B084AF3855E}" srcOrd="0" destOrd="0" presId="urn:microsoft.com/office/officeart/2005/8/layout/list1"/>
    <dgm:cxn modelId="{FCD6EAEC-EAFB-3B41-AF5F-6468469B446F}" srcId="{3BD3C932-FE02-904D-BC30-519EFA09D389}" destId="{F1A634B9-27B1-3240-BA0E-3036B76D7320}" srcOrd="0" destOrd="0" parTransId="{0455000A-827E-FE41-B4D5-40D30CF0CACE}" sibTransId="{43527347-01D2-344C-93FF-AAC9C2126889}"/>
    <dgm:cxn modelId="{68FC02EF-A8EE-D546-B3E3-E96AEAA7A7CA}" type="presOf" srcId="{F1A634B9-27B1-3240-BA0E-3036B76D7320}" destId="{F8CC5A7D-4305-644B-B61E-44E545675D1E}" srcOrd="1" destOrd="0" presId="urn:microsoft.com/office/officeart/2005/8/layout/list1"/>
    <dgm:cxn modelId="{A4226541-350D-DA43-B816-5E6C85F6DE27}" type="presParOf" srcId="{73E4E8A2-3DB6-1E42-9378-9679100C5C5F}" destId="{04A7B40D-C12E-194C-B7DC-20CCD806CF6E}" srcOrd="0" destOrd="0" presId="urn:microsoft.com/office/officeart/2005/8/layout/list1"/>
    <dgm:cxn modelId="{C19B4701-035C-4B48-B3BA-8D9C3B47E645}" type="presParOf" srcId="{04A7B40D-C12E-194C-B7DC-20CCD806CF6E}" destId="{3D8B89FB-D567-E64B-8EC7-B4A7920633D4}" srcOrd="0" destOrd="0" presId="urn:microsoft.com/office/officeart/2005/8/layout/list1"/>
    <dgm:cxn modelId="{3B2B1551-89E4-0841-9B28-8E995674BE5A}" type="presParOf" srcId="{04A7B40D-C12E-194C-B7DC-20CCD806CF6E}" destId="{F8CC5A7D-4305-644B-B61E-44E545675D1E}" srcOrd="1" destOrd="0" presId="urn:microsoft.com/office/officeart/2005/8/layout/list1"/>
    <dgm:cxn modelId="{D3F21380-3EFC-3F4E-AC1D-35816AD32000}" type="presParOf" srcId="{73E4E8A2-3DB6-1E42-9378-9679100C5C5F}" destId="{61109541-8DCC-3F45-BA78-D4206672F0A0}" srcOrd="1" destOrd="0" presId="urn:microsoft.com/office/officeart/2005/8/layout/list1"/>
    <dgm:cxn modelId="{AB5340AF-6CA9-C842-BB35-DEA6C77EF165}" type="presParOf" srcId="{73E4E8A2-3DB6-1E42-9378-9679100C5C5F}" destId="{B1F16656-D611-EE47-B4FB-DD866B9A076B}" srcOrd="2" destOrd="0" presId="urn:microsoft.com/office/officeart/2005/8/layout/list1"/>
    <dgm:cxn modelId="{F01EEE11-A95A-A541-A3CE-DC81CBFF5D8D}" type="presParOf" srcId="{73E4E8A2-3DB6-1E42-9378-9679100C5C5F}" destId="{2E5631FF-FB68-AC46-B6FD-7973D42C5719}" srcOrd="3" destOrd="0" presId="urn:microsoft.com/office/officeart/2005/8/layout/list1"/>
    <dgm:cxn modelId="{D8E4AA9A-D6C6-AC44-A6FA-05B9CDDD6A60}" type="presParOf" srcId="{73E4E8A2-3DB6-1E42-9378-9679100C5C5F}" destId="{37F467B6-D618-884E-9CD9-8382BFCCDF06}" srcOrd="4" destOrd="0" presId="urn:microsoft.com/office/officeart/2005/8/layout/list1"/>
    <dgm:cxn modelId="{8C11F5ED-B9EC-8F4C-8CFD-B2064575EBEA}" type="presParOf" srcId="{37F467B6-D618-884E-9CD9-8382BFCCDF06}" destId="{698EA62F-F943-E941-A2B6-4B084AF3855E}" srcOrd="0" destOrd="0" presId="urn:microsoft.com/office/officeart/2005/8/layout/list1"/>
    <dgm:cxn modelId="{9A6C688B-2A7F-1F4D-9502-7F0A7D4338EF}" type="presParOf" srcId="{37F467B6-D618-884E-9CD9-8382BFCCDF06}" destId="{2D4BD242-D77D-BE44-8951-E44D647F21AB}" srcOrd="1" destOrd="0" presId="urn:microsoft.com/office/officeart/2005/8/layout/list1"/>
    <dgm:cxn modelId="{94A791B6-4941-BE42-B200-1292D025B087}" type="presParOf" srcId="{73E4E8A2-3DB6-1E42-9378-9679100C5C5F}" destId="{73598257-2609-3647-84B2-019C90535BDD}" srcOrd="5" destOrd="0" presId="urn:microsoft.com/office/officeart/2005/8/layout/list1"/>
    <dgm:cxn modelId="{5543ABA4-3BB4-0C40-A4AA-2A9576990970}" type="presParOf" srcId="{73E4E8A2-3DB6-1E42-9378-9679100C5C5F}" destId="{C5354133-3734-F846-8E12-791AE665429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CB659C-F8DC-A740-BA67-6D54075183AF}">
      <dsp:nvSpPr>
        <dsp:cNvPr id="0" name=""/>
        <dsp:cNvSpPr/>
      </dsp:nvSpPr>
      <dsp:spPr>
        <a:xfrm>
          <a:off x="0" y="0"/>
          <a:ext cx="616622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427185A-803C-1741-916C-F47A389763B8}">
      <dsp:nvSpPr>
        <dsp:cNvPr id="0" name=""/>
        <dsp:cNvSpPr/>
      </dsp:nvSpPr>
      <dsp:spPr>
        <a:xfrm>
          <a:off x="0" y="0"/>
          <a:ext cx="736000" cy="3195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wordArtVertRtl"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kumimoji="1" lang="en-US" altLang="ja-JP" sz="2400" kern="1200" dirty="0">
              <a:solidFill>
                <a:schemeClr val="accent4"/>
              </a:solidFill>
            </a:rPr>
            <a:t>MASHARU</a:t>
          </a:r>
          <a:endParaRPr kumimoji="1" lang="ja-JP" altLang="en-US" sz="2400" kern="1200">
            <a:solidFill>
              <a:schemeClr val="accent4"/>
            </a:solidFill>
          </a:endParaRPr>
        </a:p>
      </dsp:txBody>
      <dsp:txXfrm>
        <a:off x="0" y="0"/>
        <a:ext cx="736000" cy="3195871"/>
      </dsp:txXfrm>
    </dsp:sp>
    <dsp:sp modelId="{32C75DF4-3FE7-9046-97D3-0FE00858B277}">
      <dsp:nvSpPr>
        <dsp:cNvPr id="0" name=""/>
        <dsp:cNvSpPr/>
      </dsp:nvSpPr>
      <dsp:spPr>
        <a:xfrm>
          <a:off x="828493" y="49935"/>
          <a:ext cx="4840485" cy="998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kumimoji="1" lang="en-US" altLang="ja-JP" sz="4400" kern="1200" dirty="0"/>
            <a:t>20</a:t>
          </a:r>
          <a:r>
            <a:rPr kumimoji="1" lang="ja-JP" altLang="en-US" sz="4400" kern="1200"/>
            <a:t>歳</a:t>
          </a:r>
        </a:p>
      </dsp:txBody>
      <dsp:txXfrm>
        <a:off x="828493" y="49935"/>
        <a:ext cx="4840485" cy="998709"/>
      </dsp:txXfrm>
    </dsp:sp>
    <dsp:sp modelId="{2BCCDDB6-703B-2A46-B615-E5F986BAFF47}">
      <dsp:nvSpPr>
        <dsp:cNvPr id="0" name=""/>
        <dsp:cNvSpPr/>
      </dsp:nvSpPr>
      <dsp:spPr>
        <a:xfrm>
          <a:off x="736000" y="1048645"/>
          <a:ext cx="4932978" cy="0"/>
        </a:xfrm>
        <a:prstGeom prst="line">
          <a:avLst/>
        </a:prstGeom>
        <a:noFill/>
        <a:ln w="6350" cap="flat" cmpd="sng" algn="ctr">
          <a:solidFill>
            <a:schemeClr val="accent1">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3A97770D-D22C-4945-B52A-64E01D52D62F}">
      <dsp:nvSpPr>
        <dsp:cNvPr id="0" name=""/>
        <dsp:cNvSpPr/>
      </dsp:nvSpPr>
      <dsp:spPr>
        <a:xfrm>
          <a:off x="828493" y="1098580"/>
          <a:ext cx="4840485" cy="998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kumimoji="1" lang="ja-JP" altLang="en-US" sz="4400" kern="1200"/>
            <a:t>エンジニア</a:t>
          </a:r>
        </a:p>
      </dsp:txBody>
      <dsp:txXfrm>
        <a:off x="828493" y="1098580"/>
        <a:ext cx="4840485" cy="998709"/>
      </dsp:txXfrm>
    </dsp:sp>
    <dsp:sp modelId="{F92550EC-2499-5E41-8D61-D5FB597A370A}">
      <dsp:nvSpPr>
        <dsp:cNvPr id="0" name=""/>
        <dsp:cNvSpPr/>
      </dsp:nvSpPr>
      <dsp:spPr>
        <a:xfrm>
          <a:off x="736000" y="2097290"/>
          <a:ext cx="4932978" cy="0"/>
        </a:xfrm>
        <a:prstGeom prst="line">
          <a:avLst/>
        </a:prstGeom>
        <a:noFill/>
        <a:ln w="6350" cap="flat" cmpd="sng" algn="ctr">
          <a:solidFill>
            <a:schemeClr val="accent1">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4087C81B-0CD2-0E47-8B3F-2C5C81CAE830}">
      <dsp:nvSpPr>
        <dsp:cNvPr id="0" name=""/>
        <dsp:cNvSpPr/>
      </dsp:nvSpPr>
      <dsp:spPr>
        <a:xfrm>
          <a:off x="828493" y="2147225"/>
          <a:ext cx="4840485" cy="998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kumimoji="1" lang="en-US" altLang="ja-JP" sz="4400" kern="1200" dirty="0" err="1"/>
            <a:t>TikToker</a:t>
          </a:r>
          <a:r>
            <a:rPr kumimoji="1" lang="en-US" altLang="ja-JP" sz="4400" kern="1200" dirty="0"/>
            <a:t>(</a:t>
          </a:r>
          <a:r>
            <a:rPr kumimoji="1" lang="ja-JP" altLang="en-US" sz="4400" kern="1200"/>
            <a:t>あ</a:t>
          </a:r>
          <a:r>
            <a:rPr kumimoji="1" lang="en-US" altLang="ja-JP" sz="4400" kern="1200" dirty="0"/>
            <a:t>)</a:t>
          </a:r>
          <a:endParaRPr kumimoji="1" lang="ja-JP" altLang="en-US" sz="4400" kern="1200"/>
        </a:p>
      </dsp:txBody>
      <dsp:txXfrm>
        <a:off x="828493" y="2147225"/>
        <a:ext cx="4840485" cy="998709"/>
      </dsp:txXfrm>
    </dsp:sp>
    <dsp:sp modelId="{5D86A1E1-B94A-D040-AD6A-AB9DB5B5629E}">
      <dsp:nvSpPr>
        <dsp:cNvPr id="0" name=""/>
        <dsp:cNvSpPr/>
      </dsp:nvSpPr>
      <dsp:spPr>
        <a:xfrm>
          <a:off x="736000" y="3145935"/>
          <a:ext cx="4932978" cy="0"/>
        </a:xfrm>
        <a:prstGeom prst="line">
          <a:avLst/>
        </a:prstGeom>
        <a:noFill/>
        <a:ln w="6350" cap="flat" cmpd="sng" algn="ctr">
          <a:solidFill>
            <a:schemeClr val="accent1">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CB659C-F8DC-A740-BA67-6D54075183AF}">
      <dsp:nvSpPr>
        <dsp:cNvPr id="0" name=""/>
        <dsp:cNvSpPr/>
      </dsp:nvSpPr>
      <dsp:spPr>
        <a:xfrm>
          <a:off x="0" y="0"/>
          <a:ext cx="616622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427185A-803C-1741-916C-F47A389763B8}">
      <dsp:nvSpPr>
        <dsp:cNvPr id="0" name=""/>
        <dsp:cNvSpPr/>
      </dsp:nvSpPr>
      <dsp:spPr>
        <a:xfrm>
          <a:off x="5378820" y="0"/>
          <a:ext cx="736000" cy="2976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wordArtVertRtl"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kumimoji="1" lang="en-US" altLang="ja-JP" sz="2400" kern="1200" dirty="0">
              <a:solidFill>
                <a:schemeClr val="accent4"/>
              </a:solidFill>
            </a:rPr>
            <a:t>TYUSON</a:t>
          </a:r>
          <a:endParaRPr kumimoji="1" lang="ja-JP" altLang="en-US" sz="2400" kern="1200">
            <a:solidFill>
              <a:schemeClr val="accent4"/>
            </a:solidFill>
          </a:endParaRPr>
        </a:p>
      </dsp:txBody>
      <dsp:txXfrm>
        <a:off x="5378820" y="0"/>
        <a:ext cx="736000" cy="2976283"/>
      </dsp:txXfrm>
    </dsp:sp>
    <dsp:sp modelId="{32C75DF4-3FE7-9046-97D3-0FE00858B277}">
      <dsp:nvSpPr>
        <dsp:cNvPr id="0" name=""/>
        <dsp:cNvSpPr/>
      </dsp:nvSpPr>
      <dsp:spPr>
        <a:xfrm>
          <a:off x="3723" y="0"/>
          <a:ext cx="4840485" cy="930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kumimoji="1" lang="en-US" altLang="ja-JP" sz="4100" kern="1200" dirty="0"/>
            <a:t>20</a:t>
          </a:r>
          <a:r>
            <a:rPr kumimoji="1" lang="ja-JP" altLang="en-US" sz="4100" kern="1200"/>
            <a:t>歳</a:t>
          </a:r>
        </a:p>
      </dsp:txBody>
      <dsp:txXfrm>
        <a:off x="3723" y="0"/>
        <a:ext cx="4840485" cy="930088"/>
      </dsp:txXfrm>
    </dsp:sp>
    <dsp:sp modelId="{2BCCDDB6-703B-2A46-B615-E5F986BAFF47}">
      <dsp:nvSpPr>
        <dsp:cNvPr id="0" name=""/>
        <dsp:cNvSpPr/>
      </dsp:nvSpPr>
      <dsp:spPr>
        <a:xfrm>
          <a:off x="36750" y="1030380"/>
          <a:ext cx="4932978" cy="0"/>
        </a:xfrm>
        <a:prstGeom prst="line">
          <a:avLst/>
        </a:prstGeom>
        <a:noFill/>
        <a:ln w="6350" cap="flat" cmpd="sng" algn="ctr">
          <a:solidFill>
            <a:schemeClr val="accent1">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3A97770D-D22C-4945-B52A-64E01D52D62F}">
      <dsp:nvSpPr>
        <dsp:cNvPr id="0" name=""/>
        <dsp:cNvSpPr/>
      </dsp:nvSpPr>
      <dsp:spPr>
        <a:xfrm>
          <a:off x="39591" y="955861"/>
          <a:ext cx="4840485" cy="930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kumimoji="1" lang="ja-JP" altLang="en-US" sz="4100" kern="1200"/>
            <a:t>プランナー</a:t>
          </a:r>
          <a:endParaRPr kumimoji="1" lang="en-US" altLang="ja-JP" sz="4100" kern="1200" dirty="0"/>
        </a:p>
      </dsp:txBody>
      <dsp:txXfrm>
        <a:off x="39591" y="955861"/>
        <a:ext cx="4840485" cy="930088"/>
      </dsp:txXfrm>
    </dsp:sp>
    <dsp:sp modelId="{F92550EC-2499-5E41-8D61-D5FB597A370A}">
      <dsp:nvSpPr>
        <dsp:cNvPr id="0" name=""/>
        <dsp:cNvSpPr/>
      </dsp:nvSpPr>
      <dsp:spPr>
        <a:xfrm>
          <a:off x="0" y="1953185"/>
          <a:ext cx="4932978" cy="0"/>
        </a:xfrm>
        <a:prstGeom prst="line">
          <a:avLst/>
        </a:prstGeom>
        <a:noFill/>
        <a:ln w="6350" cap="flat" cmpd="sng" algn="ctr">
          <a:solidFill>
            <a:schemeClr val="accent1">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4087C81B-0CD2-0E47-8B3F-2C5C81CAE830}">
      <dsp:nvSpPr>
        <dsp:cNvPr id="0" name=""/>
        <dsp:cNvSpPr/>
      </dsp:nvSpPr>
      <dsp:spPr>
        <a:xfrm>
          <a:off x="21681" y="2046194"/>
          <a:ext cx="4840485" cy="930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kumimoji="1" lang="en-US" altLang="ja-JP" sz="4100" kern="1200" dirty="0" err="1"/>
            <a:t>TikToker</a:t>
          </a:r>
          <a:r>
            <a:rPr kumimoji="1" lang="en-US" altLang="ja-JP" sz="4100" kern="1200" dirty="0"/>
            <a:t>(</a:t>
          </a:r>
          <a:r>
            <a:rPr kumimoji="1" lang="en-US" altLang="ja-JP" sz="4100" kern="1200" dirty="0" err="1"/>
            <a:t>nyake</a:t>
          </a:r>
          <a:r>
            <a:rPr kumimoji="1" lang="en-US" altLang="ja-JP" sz="4100" kern="1200" dirty="0"/>
            <a:t>)</a:t>
          </a:r>
          <a:endParaRPr kumimoji="1" lang="ja-JP" altLang="en-US" sz="4100" kern="1200"/>
        </a:p>
      </dsp:txBody>
      <dsp:txXfrm>
        <a:off x="21681" y="2046194"/>
        <a:ext cx="4840485" cy="930088"/>
      </dsp:txXfrm>
    </dsp:sp>
    <dsp:sp modelId="{5D86A1E1-B94A-D040-AD6A-AB9DB5B5629E}">
      <dsp:nvSpPr>
        <dsp:cNvPr id="0" name=""/>
        <dsp:cNvSpPr/>
      </dsp:nvSpPr>
      <dsp:spPr>
        <a:xfrm>
          <a:off x="736000" y="2929778"/>
          <a:ext cx="4932978" cy="0"/>
        </a:xfrm>
        <a:prstGeom prst="line">
          <a:avLst/>
        </a:prstGeom>
        <a:noFill/>
        <a:ln w="6350" cap="flat" cmpd="sng" algn="ctr">
          <a:solidFill>
            <a:schemeClr val="accent1">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995138-F674-344D-BE5D-A52B0647E842}">
      <dsp:nvSpPr>
        <dsp:cNvPr id="0" name=""/>
        <dsp:cNvSpPr/>
      </dsp:nvSpPr>
      <dsp:spPr>
        <a:xfrm>
          <a:off x="2316" y="2731"/>
          <a:ext cx="12187366" cy="205349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kumimoji="1" lang="ja-JP" altLang="en-US" sz="6500" kern="1200"/>
            <a:t>簡単に資格を記録できる</a:t>
          </a:r>
        </a:p>
      </dsp:txBody>
      <dsp:txXfrm>
        <a:off x="62461" y="62876"/>
        <a:ext cx="12067076" cy="1933200"/>
      </dsp:txXfrm>
    </dsp:sp>
    <dsp:sp modelId="{BADB7248-1499-CA4F-892C-65D21E720189}">
      <dsp:nvSpPr>
        <dsp:cNvPr id="0" name=""/>
        <dsp:cNvSpPr/>
      </dsp:nvSpPr>
      <dsp:spPr>
        <a:xfrm>
          <a:off x="179323" y="2201290"/>
          <a:ext cx="7454344" cy="15596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kumimoji="1" lang="ja-JP" altLang="en-US" sz="3800" kern="1200"/>
            <a:t>資格名は選択制なので楽チン❤️</a:t>
          </a:r>
        </a:p>
      </dsp:txBody>
      <dsp:txXfrm>
        <a:off x="225005" y="2246972"/>
        <a:ext cx="7362980" cy="1468323"/>
      </dsp:txXfrm>
    </dsp:sp>
    <dsp:sp modelId="{A910E973-541F-004B-9389-7D85EE29416C}">
      <dsp:nvSpPr>
        <dsp:cNvPr id="0" name=""/>
        <dsp:cNvSpPr/>
      </dsp:nvSpPr>
      <dsp:spPr>
        <a:xfrm>
          <a:off x="8361867" y="4020585"/>
          <a:ext cx="3346044" cy="93240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dist" defTabSz="1511300">
            <a:lnSpc>
              <a:spcPct val="90000"/>
            </a:lnSpc>
            <a:spcBef>
              <a:spcPct val="0"/>
            </a:spcBef>
            <a:spcAft>
              <a:spcPct val="35000"/>
            </a:spcAft>
            <a:buNone/>
          </a:pPr>
          <a:r>
            <a:rPr kumimoji="1" lang="ja-JP" altLang="en-US" sz="3400" kern="1200"/>
            <a:t>有効期限の設定</a:t>
          </a:r>
        </a:p>
      </dsp:txBody>
      <dsp:txXfrm>
        <a:off x="8389176" y="4047894"/>
        <a:ext cx="3291426" cy="877790"/>
      </dsp:txXfrm>
    </dsp:sp>
    <dsp:sp modelId="{5BD59EDF-9170-D34C-A27F-CC19D6F5447F}">
      <dsp:nvSpPr>
        <dsp:cNvPr id="0" name=""/>
        <dsp:cNvSpPr/>
      </dsp:nvSpPr>
      <dsp:spPr>
        <a:xfrm>
          <a:off x="555817" y="3975778"/>
          <a:ext cx="4540993" cy="977215"/>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dist" defTabSz="1511300">
            <a:lnSpc>
              <a:spcPct val="90000"/>
            </a:lnSpc>
            <a:spcBef>
              <a:spcPct val="0"/>
            </a:spcBef>
            <a:spcAft>
              <a:spcPct val="35000"/>
            </a:spcAft>
            <a:buNone/>
          </a:pPr>
          <a:r>
            <a:rPr kumimoji="1" lang="ja-JP" altLang="en-US" sz="3400" kern="1200"/>
            <a:t>資格取得日の記録</a:t>
          </a:r>
        </a:p>
      </dsp:txBody>
      <dsp:txXfrm>
        <a:off x="584439" y="4004400"/>
        <a:ext cx="4483749" cy="919971"/>
      </dsp:txXfrm>
    </dsp:sp>
    <dsp:sp modelId="{567E974A-20E0-EE45-B661-3A220039740E}">
      <dsp:nvSpPr>
        <dsp:cNvPr id="0" name=""/>
        <dsp:cNvSpPr/>
      </dsp:nvSpPr>
      <dsp:spPr>
        <a:xfrm>
          <a:off x="7918426" y="2213598"/>
          <a:ext cx="4112212" cy="153675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kumimoji="1" lang="ja-JP" altLang="en-US" sz="3800" kern="1200"/>
            <a:t>正式名称で登録できちゃう</a:t>
          </a:r>
        </a:p>
      </dsp:txBody>
      <dsp:txXfrm>
        <a:off x="7963436" y="2258608"/>
        <a:ext cx="4022192" cy="14467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9EBFC-B611-1347-905D-4D6741365A99}">
      <dsp:nvSpPr>
        <dsp:cNvPr id="0" name=""/>
        <dsp:cNvSpPr/>
      </dsp:nvSpPr>
      <dsp:spPr>
        <a:xfrm>
          <a:off x="0" y="43327"/>
          <a:ext cx="10764982" cy="9558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kumimoji="1" lang="ja-JP" altLang="en-US" sz="3800" kern="1200"/>
            <a:t>ターゲット層</a:t>
          </a:r>
        </a:p>
      </dsp:txBody>
      <dsp:txXfrm>
        <a:off x="46663" y="89990"/>
        <a:ext cx="10671656" cy="862564"/>
      </dsp:txXfrm>
    </dsp:sp>
    <dsp:sp modelId="{1D9199BC-4743-6941-BADC-7A0C92A3CC0C}">
      <dsp:nvSpPr>
        <dsp:cNvPr id="0" name=""/>
        <dsp:cNvSpPr/>
      </dsp:nvSpPr>
      <dsp:spPr>
        <a:xfrm>
          <a:off x="0" y="999217"/>
          <a:ext cx="10764982"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788" tIns="48260" rIns="270256" bIns="48260" numCol="1" spcCol="1270" anchor="t" anchorCtr="0">
          <a:noAutofit/>
        </a:bodyPr>
        <a:lstStyle/>
        <a:p>
          <a:pPr marL="285750" lvl="1" indent="-285750" algn="l" defTabSz="1333500">
            <a:lnSpc>
              <a:spcPct val="90000"/>
            </a:lnSpc>
            <a:spcBef>
              <a:spcPct val="0"/>
            </a:spcBef>
            <a:spcAft>
              <a:spcPct val="20000"/>
            </a:spcAft>
            <a:buChar char="•"/>
          </a:pPr>
          <a:r>
            <a:rPr kumimoji="1" lang="ja-JP" altLang="en-US" sz="3000" kern="1200"/>
            <a:t>就活や転職を予定する人</a:t>
          </a:r>
        </a:p>
      </dsp:txBody>
      <dsp:txXfrm>
        <a:off x="0" y="999217"/>
        <a:ext cx="10764982" cy="629280"/>
      </dsp:txXfrm>
    </dsp:sp>
    <dsp:sp modelId="{A6EF459F-6D8F-8740-884D-CD5B70F155BA}">
      <dsp:nvSpPr>
        <dsp:cNvPr id="0" name=""/>
        <dsp:cNvSpPr/>
      </dsp:nvSpPr>
      <dsp:spPr>
        <a:xfrm>
          <a:off x="0" y="1628497"/>
          <a:ext cx="10764982" cy="9558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kumimoji="1" lang="ja-JP" altLang="en-US" sz="3800" kern="1200"/>
            <a:t>利用目的</a:t>
          </a:r>
        </a:p>
      </dsp:txBody>
      <dsp:txXfrm>
        <a:off x="46663" y="1675160"/>
        <a:ext cx="10671656" cy="862564"/>
      </dsp:txXfrm>
    </dsp:sp>
    <dsp:sp modelId="{C2B323D3-805B-9645-9B2E-E565BC19C2CD}">
      <dsp:nvSpPr>
        <dsp:cNvPr id="0" name=""/>
        <dsp:cNvSpPr/>
      </dsp:nvSpPr>
      <dsp:spPr>
        <a:xfrm>
          <a:off x="0" y="2584387"/>
          <a:ext cx="10764982"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788" tIns="48260" rIns="270256" bIns="48260" numCol="1" spcCol="1270" anchor="t" anchorCtr="0">
          <a:noAutofit/>
        </a:bodyPr>
        <a:lstStyle/>
        <a:p>
          <a:pPr marL="285750" lvl="1" indent="-285750" algn="l" defTabSz="1333500">
            <a:lnSpc>
              <a:spcPct val="90000"/>
            </a:lnSpc>
            <a:spcBef>
              <a:spcPct val="0"/>
            </a:spcBef>
            <a:spcAft>
              <a:spcPct val="20000"/>
            </a:spcAft>
            <a:buChar char="•"/>
          </a:pPr>
          <a:r>
            <a:rPr kumimoji="1" lang="ja-JP" altLang="en-US" sz="3000" kern="1200"/>
            <a:t>資格の管理</a:t>
          </a:r>
        </a:p>
      </dsp:txBody>
      <dsp:txXfrm>
        <a:off x="0" y="2584387"/>
        <a:ext cx="10764982" cy="629280"/>
      </dsp:txXfrm>
    </dsp:sp>
    <dsp:sp modelId="{5F7DA785-AF41-CC4B-A378-0B3BA5CA7CE8}">
      <dsp:nvSpPr>
        <dsp:cNvPr id="0" name=""/>
        <dsp:cNvSpPr/>
      </dsp:nvSpPr>
      <dsp:spPr>
        <a:xfrm>
          <a:off x="0" y="3213667"/>
          <a:ext cx="10764982" cy="9558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kumimoji="1" lang="ja-JP" altLang="en-US" sz="3800" kern="1200"/>
            <a:t>利用メリット</a:t>
          </a:r>
        </a:p>
      </dsp:txBody>
      <dsp:txXfrm>
        <a:off x="46663" y="3260330"/>
        <a:ext cx="10671656" cy="862564"/>
      </dsp:txXfrm>
    </dsp:sp>
    <dsp:sp modelId="{2C2A8AAA-CC38-994F-9049-40661A115A68}">
      <dsp:nvSpPr>
        <dsp:cNvPr id="0" name=""/>
        <dsp:cNvSpPr/>
      </dsp:nvSpPr>
      <dsp:spPr>
        <a:xfrm>
          <a:off x="0" y="4169557"/>
          <a:ext cx="10764982"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788" tIns="48260" rIns="270256" bIns="48260" numCol="1" spcCol="1270" anchor="t" anchorCtr="0">
          <a:noAutofit/>
        </a:bodyPr>
        <a:lstStyle/>
        <a:p>
          <a:pPr marL="285750" lvl="1" indent="-285750" algn="l" defTabSz="1333500">
            <a:lnSpc>
              <a:spcPct val="90000"/>
            </a:lnSpc>
            <a:spcBef>
              <a:spcPct val="0"/>
            </a:spcBef>
            <a:spcAft>
              <a:spcPct val="20000"/>
            </a:spcAft>
            <a:buChar char="•"/>
          </a:pPr>
          <a:r>
            <a:rPr kumimoji="1" lang="ja-JP" altLang="en-US" sz="3000" kern="1200"/>
            <a:t>履歴書を効率よく書ける</a:t>
          </a:r>
        </a:p>
      </dsp:txBody>
      <dsp:txXfrm>
        <a:off x="0" y="4169557"/>
        <a:ext cx="10764982" cy="6292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217237-6E4C-2B40-ADCD-A44ECDA5923F}">
      <dsp:nvSpPr>
        <dsp:cNvPr id="0" name=""/>
        <dsp:cNvSpPr/>
      </dsp:nvSpPr>
      <dsp:spPr>
        <a:xfrm>
          <a:off x="8840" y="1340911"/>
          <a:ext cx="2642294" cy="158537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kumimoji="1" lang="ja-JP" altLang="en-US" sz="4200" kern="1200"/>
            <a:t>資格</a:t>
          </a:r>
          <a:r>
            <a:rPr kumimoji="1" lang="en-US" altLang="ja-JP" sz="4200" kern="1200" dirty="0"/>
            <a:t>Gets!</a:t>
          </a:r>
          <a:endParaRPr kumimoji="1" lang="ja-JP" altLang="en-US" sz="4200" kern="1200"/>
        </a:p>
      </dsp:txBody>
      <dsp:txXfrm>
        <a:off x="55274" y="1387345"/>
        <a:ext cx="2549426" cy="1492508"/>
      </dsp:txXfrm>
    </dsp:sp>
    <dsp:sp modelId="{B7A74341-F732-1246-A2D8-AEE1E71DFB49}">
      <dsp:nvSpPr>
        <dsp:cNvPr id="0" name=""/>
        <dsp:cNvSpPr/>
      </dsp:nvSpPr>
      <dsp:spPr>
        <a:xfrm>
          <a:off x="2915364" y="1805955"/>
          <a:ext cx="560166" cy="655289"/>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kumimoji="1" lang="ja-JP" altLang="en-US" sz="2900" kern="1200"/>
        </a:p>
      </dsp:txBody>
      <dsp:txXfrm>
        <a:off x="2915364" y="1937013"/>
        <a:ext cx="392116" cy="393173"/>
      </dsp:txXfrm>
    </dsp:sp>
    <dsp:sp modelId="{1C4280A7-F772-064D-B52B-94BE4150C121}">
      <dsp:nvSpPr>
        <dsp:cNvPr id="0" name=""/>
        <dsp:cNvSpPr/>
      </dsp:nvSpPr>
      <dsp:spPr>
        <a:xfrm>
          <a:off x="3708052" y="1340911"/>
          <a:ext cx="2642294" cy="158537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kumimoji="1" lang="ja-JP" altLang="en-US" sz="4200" kern="1200"/>
            <a:t>資格記録</a:t>
          </a:r>
        </a:p>
      </dsp:txBody>
      <dsp:txXfrm>
        <a:off x="3754486" y="1387345"/>
        <a:ext cx="2549426" cy="1492508"/>
      </dsp:txXfrm>
    </dsp:sp>
    <dsp:sp modelId="{A188431C-3019-B946-B30F-4360AD7A9837}">
      <dsp:nvSpPr>
        <dsp:cNvPr id="0" name=""/>
        <dsp:cNvSpPr/>
      </dsp:nvSpPr>
      <dsp:spPr>
        <a:xfrm>
          <a:off x="6614576" y="1805955"/>
          <a:ext cx="560166" cy="655289"/>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kumimoji="1" lang="ja-JP" altLang="en-US" sz="2900" kern="1200"/>
        </a:p>
      </dsp:txBody>
      <dsp:txXfrm>
        <a:off x="6614576" y="1937013"/>
        <a:ext cx="392116" cy="393173"/>
      </dsp:txXfrm>
    </dsp:sp>
    <dsp:sp modelId="{1A7D6C3D-0D81-FB4A-90A3-2F56AD52236C}">
      <dsp:nvSpPr>
        <dsp:cNvPr id="0" name=""/>
        <dsp:cNvSpPr/>
      </dsp:nvSpPr>
      <dsp:spPr>
        <a:xfrm>
          <a:off x="7407265" y="1340911"/>
          <a:ext cx="2642294" cy="158537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kumimoji="1" lang="ja-JP" altLang="en-US" sz="4200" kern="1200"/>
            <a:t>資格確認</a:t>
          </a:r>
        </a:p>
      </dsp:txBody>
      <dsp:txXfrm>
        <a:off x="7453699" y="1387345"/>
        <a:ext cx="2549426" cy="14925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6B0E94-46B6-8648-91FC-06F91C871318}">
      <dsp:nvSpPr>
        <dsp:cNvPr id="0" name=""/>
        <dsp:cNvSpPr/>
      </dsp:nvSpPr>
      <dsp:spPr>
        <a:xfrm>
          <a:off x="1584394" y="1101"/>
          <a:ext cx="3280767" cy="19684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kumimoji="1" lang="ja-JP" altLang="en-US" sz="2900" kern="1200"/>
            <a:t>多種多様な資格に対応させたい</a:t>
          </a:r>
        </a:p>
      </dsp:txBody>
      <dsp:txXfrm>
        <a:off x="1584394" y="1101"/>
        <a:ext cx="3280767" cy="1968460"/>
      </dsp:txXfrm>
    </dsp:sp>
    <dsp:sp modelId="{50C00A83-A02B-AB4E-BC48-75BF17525916}">
      <dsp:nvSpPr>
        <dsp:cNvPr id="0" name=""/>
        <dsp:cNvSpPr/>
      </dsp:nvSpPr>
      <dsp:spPr>
        <a:xfrm>
          <a:off x="5193238" y="1101"/>
          <a:ext cx="3280767" cy="19684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kumimoji="1" lang="ja-JP" altLang="en-US" sz="2900" kern="1200"/>
            <a:t>資格の有効期限を取得日から自動で入力されるようにしたい</a:t>
          </a:r>
        </a:p>
      </dsp:txBody>
      <dsp:txXfrm>
        <a:off x="5193238" y="1101"/>
        <a:ext cx="3280767" cy="1968460"/>
      </dsp:txXfrm>
    </dsp:sp>
    <dsp:sp modelId="{9C4D851C-C848-FD46-B429-71C759315806}">
      <dsp:nvSpPr>
        <dsp:cNvPr id="0" name=""/>
        <dsp:cNvSpPr/>
      </dsp:nvSpPr>
      <dsp:spPr>
        <a:xfrm>
          <a:off x="5214300" y="2242226"/>
          <a:ext cx="3280767" cy="19684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kumimoji="1" lang="ja-JP" altLang="en-US" sz="2900" kern="1200"/>
            <a:t>他の人の持っている資格を見れる</a:t>
          </a:r>
        </a:p>
      </dsp:txBody>
      <dsp:txXfrm>
        <a:off x="5214300" y="2242226"/>
        <a:ext cx="3280767" cy="1968460"/>
      </dsp:txXfrm>
    </dsp:sp>
    <dsp:sp modelId="{2F2733A8-51F4-F842-AB7D-EDD2ACB21296}">
      <dsp:nvSpPr>
        <dsp:cNvPr id="0" name=""/>
        <dsp:cNvSpPr/>
      </dsp:nvSpPr>
      <dsp:spPr>
        <a:xfrm>
          <a:off x="1593285" y="2242226"/>
          <a:ext cx="3280767" cy="19684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kumimoji="1" lang="ja-JP" altLang="en-US" sz="2900" kern="1200"/>
            <a:t>カレンダーに受けたい資格の試験日を反映させたい</a:t>
          </a:r>
        </a:p>
      </dsp:txBody>
      <dsp:txXfrm>
        <a:off x="1593285" y="2242226"/>
        <a:ext cx="3280767" cy="19684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F16656-D611-EE47-B4FB-DD866B9A076B}">
      <dsp:nvSpPr>
        <dsp:cNvPr id="0" name=""/>
        <dsp:cNvSpPr/>
      </dsp:nvSpPr>
      <dsp:spPr>
        <a:xfrm>
          <a:off x="0" y="528787"/>
          <a:ext cx="10058399" cy="12993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0644" tIns="624840" rIns="780644" bIns="213360" numCol="1" spcCol="1270" anchor="t" anchorCtr="0">
          <a:noAutofit/>
        </a:bodyPr>
        <a:lstStyle/>
        <a:p>
          <a:pPr marL="285750" lvl="1" indent="-285750" algn="l" defTabSz="1333500">
            <a:lnSpc>
              <a:spcPct val="90000"/>
            </a:lnSpc>
            <a:spcBef>
              <a:spcPct val="0"/>
            </a:spcBef>
            <a:spcAft>
              <a:spcPct val="15000"/>
            </a:spcAft>
            <a:buChar char="•"/>
          </a:pPr>
          <a:r>
            <a:rPr kumimoji="1" lang="ja-JP" altLang="en-US" sz="3000" kern="1200"/>
            <a:t>自分たちの作りたいものをある程度形にできた</a:t>
          </a:r>
        </a:p>
      </dsp:txBody>
      <dsp:txXfrm>
        <a:off x="0" y="528787"/>
        <a:ext cx="10058399" cy="1299375"/>
      </dsp:txXfrm>
    </dsp:sp>
    <dsp:sp modelId="{F8CC5A7D-4305-644B-B61E-44E545675D1E}">
      <dsp:nvSpPr>
        <dsp:cNvPr id="0" name=""/>
        <dsp:cNvSpPr/>
      </dsp:nvSpPr>
      <dsp:spPr>
        <a:xfrm>
          <a:off x="502920" y="85987"/>
          <a:ext cx="7040880" cy="88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1333500">
            <a:lnSpc>
              <a:spcPct val="90000"/>
            </a:lnSpc>
            <a:spcBef>
              <a:spcPct val="0"/>
            </a:spcBef>
            <a:spcAft>
              <a:spcPct val="35000"/>
            </a:spcAft>
            <a:buNone/>
          </a:pPr>
          <a:r>
            <a:rPr kumimoji="1" lang="ja-JP" altLang="en-US" sz="3000" kern="1200"/>
            <a:t>よかった点</a:t>
          </a:r>
        </a:p>
      </dsp:txBody>
      <dsp:txXfrm>
        <a:off x="546151" y="129218"/>
        <a:ext cx="6954418" cy="799138"/>
      </dsp:txXfrm>
    </dsp:sp>
    <dsp:sp modelId="{C5354133-3734-F846-8E12-791AE6654298}">
      <dsp:nvSpPr>
        <dsp:cNvPr id="0" name=""/>
        <dsp:cNvSpPr/>
      </dsp:nvSpPr>
      <dsp:spPr>
        <a:xfrm>
          <a:off x="0" y="2432962"/>
          <a:ext cx="10058399" cy="1748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0644" tIns="624840" rIns="780644" bIns="213360" numCol="1" spcCol="1270" anchor="t" anchorCtr="0">
          <a:noAutofit/>
        </a:bodyPr>
        <a:lstStyle/>
        <a:p>
          <a:pPr marL="285750" lvl="1" indent="-285750" algn="l" defTabSz="1333500">
            <a:lnSpc>
              <a:spcPct val="90000"/>
            </a:lnSpc>
            <a:spcBef>
              <a:spcPct val="0"/>
            </a:spcBef>
            <a:spcAft>
              <a:spcPct val="15000"/>
            </a:spcAft>
            <a:buChar char="•"/>
          </a:pPr>
          <a:r>
            <a:rPr kumimoji="1" lang="ja-JP" altLang="en-US" sz="3000" kern="1200"/>
            <a:t>知識不足な点が多く、作業が効率よく進まなかった</a:t>
          </a:r>
        </a:p>
      </dsp:txBody>
      <dsp:txXfrm>
        <a:off x="0" y="2432962"/>
        <a:ext cx="10058399" cy="1748250"/>
      </dsp:txXfrm>
    </dsp:sp>
    <dsp:sp modelId="{2D4BD242-D77D-BE44-8951-E44D647F21AB}">
      <dsp:nvSpPr>
        <dsp:cNvPr id="0" name=""/>
        <dsp:cNvSpPr/>
      </dsp:nvSpPr>
      <dsp:spPr>
        <a:xfrm>
          <a:off x="502920" y="1990162"/>
          <a:ext cx="7040880" cy="88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1333500">
            <a:lnSpc>
              <a:spcPct val="90000"/>
            </a:lnSpc>
            <a:spcBef>
              <a:spcPct val="0"/>
            </a:spcBef>
            <a:spcAft>
              <a:spcPct val="35000"/>
            </a:spcAft>
            <a:buNone/>
          </a:pPr>
          <a:r>
            <a:rPr kumimoji="1" lang="ja-JP" altLang="en-US" sz="3000" kern="1200"/>
            <a:t>反省点</a:t>
          </a:r>
        </a:p>
      </dsp:txBody>
      <dsp:txXfrm>
        <a:off x="546151" y="2033393"/>
        <a:ext cx="6954418" cy="79913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dirty="0">
              <a:latin typeface="ＭＳ Ｐ明朝" panose="02020600040205080304" pitchFamily="18" charset="-128"/>
              <a:ea typeface="ＭＳ Ｐ明朝" panose="02020600040205080304" pitchFamily="18"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0BCA63A-D847-4F37-8AB2-385537473554}" type="datetime1">
              <a:rPr lang="ja-JP" altLang="en-US" smtClean="0">
                <a:latin typeface="ＭＳ Ｐ明朝" panose="02020600040205080304" pitchFamily="18" charset="-128"/>
                <a:ea typeface="ＭＳ Ｐ明朝" panose="02020600040205080304" pitchFamily="18" charset="-128"/>
              </a:rPr>
              <a:t>2019/7/25</a:t>
            </a:fld>
            <a:endParaRPr lang="ja-JP" altLang="en-US" dirty="0">
              <a:latin typeface="ＭＳ Ｐ明朝" panose="02020600040205080304" pitchFamily="18" charset="-128"/>
              <a:ea typeface="ＭＳ Ｐ明朝" panose="02020600040205080304" pitchFamily="18"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dirty="0">
              <a:latin typeface="ＭＳ Ｐ明朝" panose="02020600040205080304" pitchFamily="18" charset="-128"/>
              <a:ea typeface="ＭＳ Ｐ明朝" panose="02020600040205080304" pitchFamily="18"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63FFE7F-C917-439A-8026-3D301EB5CC28}" type="slidenum">
              <a:rPr lang="en-US" altLang="ja-JP" smtClean="0">
                <a:latin typeface="ＭＳ Ｐ明朝" panose="02020600040205080304" pitchFamily="18" charset="-128"/>
                <a:ea typeface="ＭＳ Ｐ明朝" panose="02020600040205080304" pitchFamily="18" charset="-128"/>
              </a:rPr>
              <a:t>‹#›</a:t>
            </a:fld>
            <a:endParaRPr lang="ja-JP" altLang="en-US" dirty="0">
              <a:latin typeface="ＭＳ Ｐ明朝" panose="02020600040205080304" pitchFamily="18" charset="-128"/>
              <a:ea typeface="ＭＳ Ｐ明朝" panose="02020600040205080304" pitchFamily="18" charset="-128"/>
            </a:endParaRPr>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ＭＳ Ｐ明朝" panose="02020600040205080304" pitchFamily="18" charset="-128"/>
                <a:ea typeface="ＭＳ Ｐ明朝" panose="02020600040205080304" pitchFamily="18" charset="-128"/>
              </a:defRPr>
            </a:lvl1pPr>
          </a:lstStyle>
          <a:p>
            <a:endParaRPr lang="ja-JP" altLang="en-US" noProof="0"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ＭＳ Ｐ明朝" panose="02020600040205080304" pitchFamily="18" charset="-128"/>
                <a:ea typeface="ＭＳ Ｐ明朝" panose="02020600040205080304" pitchFamily="18" charset="-128"/>
              </a:defRPr>
            </a:lvl1pPr>
          </a:lstStyle>
          <a:p>
            <a:fld id="{355A7B6E-2DC2-4393-BB42-935674B35F13}" type="datetime1">
              <a:rPr lang="ja-JP" altLang="en-US" noProof="0" smtClean="0"/>
              <a:t>2019/7/25</a:t>
            </a:fld>
            <a:endParaRPr lang="ja-JP" altLang="en-US" noProof="0"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dirty="0"/>
          </a:p>
        </p:txBody>
      </p:sp>
      <p:sp>
        <p:nvSpPr>
          <p:cNvPr id="5" name="ノート プレースホルダー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ＭＳ Ｐ明朝" panose="02020600040205080304" pitchFamily="18" charset="-128"/>
                <a:ea typeface="ＭＳ Ｐ明朝" panose="02020600040205080304" pitchFamily="18" charset="-128"/>
              </a:defRPr>
            </a:lvl1pPr>
          </a:lstStyle>
          <a:p>
            <a:endParaRPr lang="ja-JP" altLang="en-US" noProof="0"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ＭＳ Ｐ明朝" panose="02020600040205080304" pitchFamily="18" charset="-128"/>
                <a:ea typeface="ＭＳ Ｐ明朝" panose="02020600040205080304" pitchFamily="18" charset="-128"/>
              </a:defRPr>
            </a:lvl1pPr>
          </a:lstStyle>
          <a:p>
            <a:fld id="{4EC0B30D-C07A-425B-A90C-BA7BEB191079}" type="slidenum">
              <a:rPr lang="en-US" altLang="ja-JP" noProof="0" smtClean="0"/>
              <a:pPr/>
              <a:t>‹#›</a:t>
            </a:fld>
            <a:endParaRPr lang="ja-JP" altLang="en-US" noProof="0" dirty="0"/>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ＭＳ Ｐ明朝" panose="02020600040205080304" pitchFamily="18" charset="-128"/>
        <a:ea typeface="ＭＳ Ｐ明朝" panose="02020600040205080304" pitchFamily="18" charset="-128"/>
        <a:cs typeface="+mn-cs"/>
      </a:defRPr>
    </a:lvl1pPr>
    <a:lvl2pPr marL="457200" algn="l" defTabSz="914400" rtl="0" eaLnBrk="1" latinLnBrk="0" hangingPunct="1">
      <a:defRPr sz="1200" kern="1200">
        <a:solidFill>
          <a:schemeClr val="tx1"/>
        </a:solidFill>
        <a:latin typeface="ＭＳ Ｐ明朝" panose="02020600040205080304" pitchFamily="18" charset="-128"/>
        <a:ea typeface="ＭＳ Ｐ明朝" panose="02020600040205080304" pitchFamily="18" charset="-128"/>
        <a:cs typeface="+mn-cs"/>
      </a:defRPr>
    </a:lvl2pPr>
    <a:lvl3pPr marL="914400" algn="l" defTabSz="914400" rtl="0" eaLnBrk="1" latinLnBrk="0" hangingPunct="1">
      <a:defRPr sz="1200" kern="1200">
        <a:solidFill>
          <a:schemeClr val="tx1"/>
        </a:solidFill>
        <a:latin typeface="ＭＳ Ｐ明朝" panose="02020600040205080304" pitchFamily="18" charset="-128"/>
        <a:ea typeface="ＭＳ Ｐ明朝" panose="02020600040205080304" pitchFamily="18" charset="-128"/>
        <a:cs typeface="+mn-cs"/>
      </a:defRPr>
    </a:lvl3pPr>
    <a:lvl4pPr marL="1371600" algn="l" defTabSz="914400" rtl="0" eaLnBrk="1" latinLnBrk="0" hangingPunct="1">
      <a:defRPr sz="1200" kern="1200">
        <a:solidFill>
          <a:schemeClr val="tx1"/>
        </a:solidFill>
        <a:latin typeface="ＭＳ Ｐ明朝" panose="02020600040205080304" pitchFamily="18" charset="-128"/>
        <a:ea typeface="ＭＳ Ｐ明朝" panose="02020600040205080304" pitchFamily="18" charset="-128"/>
        <a:cs typeface="+mn-cs"/>
      </a:defRPr>
    </a:lvl4pPr>
    <a:lvl5pPr marL="1828800" algn="l" defTabSz="914400" rtl="0" eaLnBrk="1" latinLnBrk="0" hangingPunct="1">
      <a:defRPr sz="1200" kern="1200">
        <a:solidFill>
          <a:schemeClr val="tx1"/>
        </a:solidFill>
        <a:latin typeface="ＭＳ Ｐ明朝" panose="02020600040205080304" pitchFamily="18" charset="-128"/>
        <a:ea typeface="ＭＳ Ｐ明朝" panose="02020600040205080304"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jpsk.jp/"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メンバー紹介</a:t>
            </a:r>
            <a:endParaRPr kumimoji="1" lang="en-US" altLang="ja-JP" dirty="0"/>
          </a:p>
          <a:p>
            <a:endParaRPr kumimoji="1" lang="en-US" altLang="ja-JP" dirty="0"/>
          </a:p>
          <a:p>
            <a:r>
              <a:rPr kumimoji="1" lang="ja-JP" altLang="en-US"/>
              <a:t>私たちはこれから大きなイベントがやってきます</a:t>
            </a:r>
            <a:endParaRPr kumimoji="1" lang="en-US" altLang="ja-JP" dirty="0"/>
          </a:p>
          <a:p>
            <a:r>
              <a:rPr kumimoji="1" lang="ja-JP" altLang="en-US"/>
              <a:t>それは就職活動です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4EC0B30D-C07A-425B-A90C-BA7BEB191079}" type="slidenum">
              <a:rPr lang="en-US" altLang="ja-JP" noProof="0" smtClean="0"/>
              <a:pPr/>
              <a:t>2</a:t>
            </a:fld>
            <a:endParaRPr lang="ja-JP" altLang="en-US" noProof="0" dirty="0"/>
          </a:p>
        </p:txBody>
      </p:sp>
    </p:spTree>
    <p:extLst>
      <p:ext uri="{BB962C8B-B14F-4D97-AF65-F5344CB8AC3E}">
        <p14:creationId xmlns:p14="http://schemas.microsoft.com/office/powerpoint/2010/main" val="1005738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EC0B30D-C07A-425B-A90C-BA7BEB191079}" type="slidenum">
              <a:rPr lang="en-US" altLang="ja-JP" noProof="0" smtClean="0"/>
              <a:pPr/>
              <a:t>13</a:t>
            </a:fld>
            <a:endParaRPr lang="ja-JP" altLang="en-US" noProof="0" dirty="0"/>
          </a:p>
        </p:txBody>
      </p:sp>
    </p:spTree>
    <p:extLst>
      <p:ext uri="{BB962C8B-B14F-4D97-AF65-F5344CB8AC3E}">
        <p14:creationId xmlns:p14="http://schemas.microsoft.com/office/powerpoint/2010/main" val="2425445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私たちはこれから就職に向けて準備をし始めていきます。</a:t>
            </a:r>
            <a:endParaRPr kumimoji="1" lang="en-US" altLang="ja-JP" dirty="0"/>
          </a:p>
          <a:p>
            <a:r>
              <a:rPr kumimoji="1" lang="ja-JP" altLang="en-US"/>
              <a:t>リクルートスーツで社畜に変身したり、</a:t>
            </a:r>
            <a:r>
              <a:rPr kumimoji="1" lang="en-US" altLang="ja-JP" dirty="0"/>
              <a:t>(</a:t>
            </a:r>
            <a:r>
              <a:rPr kumimoji="1" lang="ja-JP" altLang="en-US"/>
              <a:t>アニメーション</a:t>
            </a:r>
            <a:endParaRPr kumimoji="1" lang="en-US" altLang="ja-JP" dirty="0"/>
          </a:p>
          <a:p>
            <a:r>
              <a:rPr kumimoji="1" lang="ja-JP" altLang="en-US"/>
              <a:t>履歴書映えさせるために、何度も何度も履歴書を書きなおす日々（アニメーション</a:t>
            </a:r>
            <a:endParaRPr kumimoji="1" lang="en-US" altLang="ja-JP" dirty="0"/>
          </a:p>
          <a:p>
            <a:r>
              <a:rPr kumimoji="1" lang="ja-JP" altLang="en-US"/>
              <a:t>がやって来るでしょう。</a:t>
            </a:r>
            <a:endParaRPr kumimoji="1" lang="en-US" altLang="ja-JP" dirty="0"/>
          </a:p>
          <a:p>
            <a:endParaRPr kumimoji="1" lang="en-US" altLang="ja-JP" dirty="0"/>
          </a:p>
          <a:p>
            <a:r>
              <a:rPr kumimoji="1" lang="ja-JP" altLang="en-US"/>
              <a:t>今回の私たちのアプリでは（アニメーション</a:t>
            </a:r>
            <a:endParaRPr kumimoji="1" lang="en-US" altLang="ja-JP" dirty="0"/>
          </a:p>
          <a:p>
            <a:r>
              <a:rPr kumimoji="1" lang="ja-JP" altLang="en-US"/>
              <a:t>履歴書の方に観点を置いてから話をさせていただければと思います</a:t>
            </a:r>
            <a:endParaRPr kumimoji="1" lang="en-US" altLang="ja-JP" dirty="0"/>
          </a:p>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4EC0B30D-C07A-425B-A90C-BA7BEB191079}" type="slidenum">
              <a:rPr lang="en-US" altLang="ja-JP" noProof="0" smtClean="0"/>
              <a:pPr/>
              <a:t>3</a:t>
            </a:fld>
            <a:endParaRPr lang="ja-JP" altLang="en-US" noProof="0" dirty="0"/>
          </a:p>
        </p:txBody>
      </p:sp>
    </p:spTree>
    <p:extLst>
      <p:ext uri="{BB962C8B-B14F-4D97-AF65-F5344CB8AC3E}">
        <p14:creationId xmlns:p14="http://schemas.microsoft.com/office/powerpoint/2010/main" val="2366086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そこで、</a:t>
            </a:r>
            <a:endParaRPr kumimoji="1" lang="en-US" altLang="ja-JP" dirty="0"/>
          </a:p>
          <a:p>
            <a:r>
              <a:rPr kumimoji="1" lang="ja-JP" altLang="en-US"/>
              <a:t>皆さん突然ですが、この８２０という数字から何を連想できますか？</a:t>
            </a:r>
            <a:endParaRPr kumimoji="1" lang="en-US" altLang="ja-JP" dirty="0"/>
          </a:p>
          <a:p>
            <a:endParaRPr kumimoji="1" lang="en-US" altLang="ja-JP" dirty="0"/>
          </a:p>
          <a:p>
            <a:r>
              <a:rPr kumimoji="1" lang="ja-JP" altLang="en-US"/>
              <a:t>（ここで誰かを指名して答えさせる</a:t>
            </a:r>
            <a:r>
              <a:rPr kumimoji="1" lang="en-US" altLang="ja-JP" dirty="0"/>
              <a:t>)</a:t>
            </a:r>
          </a:p>
          <a:p>
            <a:endParaRPr kumimoji="1" lang="en-US" altLang="ja-JP" dirty="0"/>
          </a:p>
          <a:p>
            <a:endParaRPr kumimoji="1" lang="en-US" altLang="ja-JP" dirty="0"/>
          </a:p>
          <a:p>
            <a:endParaRPr kumimoji="1" lang="en-US" altLang="ja-JP" dirty="0"/>
          </a:p>
          <a:p>
            <a:r>
              <a:rPr kumimoji="1" lang="ja-JP" altLang="en-US"/>
              <a:t>これは日本資格検定一覧サイトに載っていた資格の数です。</a:t>
            </a:r>
            <a:endParaRPr kumimoji="1" lang="en-US" altLang="ja-JP" dirty="0"/>
          </a:p>
          <a:p>
            <a:endParaRPr kumimoji="1" lang="en-US" altLang="ja-JP" dirty="0"/>
          </a:p>
          <a:p>
            <a:r>
              <a:rPr lang="en" altLang="ja-JP" dirty="0">
                <a:hlinkClick r:id="rId3"/>
              </a:rPr>
              <a:t>https://jpsk.jp/</a:t>
            </a:r>
            <a:endParaRPr lang="en" altLang="ja-JP" dirty="0"/>
          </a:p>
          <a:p>
            <a:endParaRPr kumimoji="1" lang="en-US" altLang="ja-JP" dirty="0"/>
          </a:p>
          <a:p>
            <a:r>
              <a:rPr kumimoji="1" lang="ja-JP" altLang="en-US"/>
              <a:t>日本だけでもこれだけのたくさんの資格が存在します</a:t>
            </a:r>
            <a:endParaRPr kumimoji="1" lang="en-US" altLang="ja-JP" dirty="0"/>
          </a:p>
          <a:p>
            <a:endParaRPr kumimoji="1" lang="en-US" altLang="ja-JP" dirty="0"/>
          </a:p>
          <a:p>
            <a:r>
              <a:rPr kumimoji="1" lang="ja-JP" altLang="en-US"/>
              <a:t>これだけの資格があれば、履歴書を書いている時、私たちに大きな壁がやってきます。</a:t>
            </a:r>
            <a:endParaRPr kumimoji="1" lang="en-US" altLang="ja-JP" dirty="0"/>
          </a:p>
          <a:p>
            <a:endParaRPr kumimoji="1" lang="ja-JP" altLang="en-US"/>
          </a:p>
          <a:p>
            <a:endParaRPr kumimoji="1" lang="ja-JP" altLang="en-US"/>
          </a:p>
        </p:txBody>
      </p:sp>
      <p:sp>
        <p:nvSpPr>
          <p:cNvPr id="4" name="スライド番号プレースホルダー 3"/>
          <p:cNvSpPr>
            <a:spLocks noGrp="1"/>
          </p:cNvSpPr>
          <p:nvPr>
            <p:ph type="sldNum" sz="quarter" idx="10"/>
          </p:nvPr>
        </p:nvSpPr>
        <p:spPr/>
        <p:txBody>
          <a:bodyPr/>
          <a:lstStyle/>
          <a:p>
            <a:fld id="{4EC0B30D-C07A-425B-A90C-BA7BEB191079}" type="slidenum">
              <a:rPr lang="en-US" altLang="ja-JP" noProof="0" smtClean="0"/>
              <a:pPr/>
              <a:t>4</a:t>
            </a:fld>
            <a:endParaRPr lang="ja-JP" altLang="en-US" noProof="0" dirty="0"/>
          </a:p>
        </p:txBody>
      </p:sp>
    </p:spTree>
    <p:extLst>
      <p:ext uri="{BB962C8B-B14F-4D97-AF65-F5344CB8AC3E}">
        <p14:creationId xmlns:p14="http://schemas.microsoft.com/office/powerpoint/2010/main" val="2267676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それは、履歴書に書くための資格の正式名称がわからない</a:t>
            </a:r>
            <a:r>
              <a:rPr kumimoji="1" lang="en-US" altLang="ja-JP" dirty="0"/>
              <a:t>(</a:t>
            </a:r>
            <a:r>
              <a:rPr kumimoji="1" lang="ja-JP" altLang="en-US"/>
              <a:t>あにめーしょん</a:t>
            </a:r>
            <a:endParaRPr kumimoji="1" lang="en-US" altLang="ja-JP" dirty="0"/>
          </a:p>
          <a:p>
            <a:r>
              <a:rPr kumimoji="1" lang="en-US" altLang="ja-JP" dirty="0"/>
              <a:t>,</a:t>
            </a:r>
            <a:r>
              <a:rPr kumimoji="1" lang="ja-JP" altLang="en-US"/>
              <a:t>取得日、（アニメーション</a:t>
            </a:r>
            <a:endParaRPr kumimoji="1" lang="en-US" altLang="ja-JP" dirty="0"/>
          </a:p>
          <a:p>
            <a:r>
              <a:rPr kumimoji="1" lang="ja-JP" altLang="en-US"/>
              <a:t>資格の有効期限（アニメーション</a:t>
            </a:r>
            <a:endParaRPr kumimoji="1" lang="en-US" altLang="ja-JP" dirty="0"/>
          </a:p>
          <a:p>
            <a:r>
              <a:rPr kumimoji="1" lang="ja-JP" altLang="en-US"/>
              <a:t>がわからないことです。</a:t>
            </a:r>
            <a:endParaRPr kumimoji="1" lang="en-US" altLang="ja-JP" dirty="0"/>
          </a:p>
          <a:p>
            <a:r>
              <a:rPr kumimoji="1" lang="ja-JP" altLang="en-US"/>
              <a:t>ネットで調べてもすぐに出てこなかったり、不親切な企業や団体などは資格の正式名称がホームページのわかりづらいところに書かれていたりします。</a:t>
            </a:r>
            <a:endParaRPr kumimoji="1" lang="en-US" altLang="ja-JP" dirty="0"/>
          </a:p>
          <a:p>
            <a:r>
              <a:rPr kumimoji="1" lang="ja-JP" altLang="en-US"/>
              <a:t>それらを毎回調べるのはとても大変ですし、本当に正式名称なのか不安になる人も多いと思います。</a:t>
            </a:r>
            <a:endParaRPr kumimoji="1" lang="en-US" altLang="ja-JP" dirty="0"/>
          </a:p>
          <a:p>
            <a:endParaRPr kumimoji="1" lang="en-US" altLang="ja-JP" dirty="0"/>
          </a:p>
          <a:p>
            <a:endParaRPr kumimoji="1" lang="en-US" altLang="ja-JP" dirty="0"/>
          </a:p>
          <a:p>
            <a:r>
              <a:rPr kumimoji="1" lang="ja-JP" altLang="en-US"/>
              <a:t>しかし、これらの不安要素を解消してくれるアプリがあったとしたらどうでしょう？？</a:t>
            </a:r>
            <a:endParaRPr kumimoji="1" lang="en-US" altLang="ja-JP" dirty="0"/>
          </a:p>
          <a:p>
            <a:endParaRPr kumimoji="1" lang="en-US" altLang="ja-JP" dirty="0"/>
          </a:p>
          <a:p>
            <a:r>
              <a:rPr kumimoji="1" lang="en-US" altLang="ja-JP" dirty="0"/>
              <a:t>(</a:t>
            </a:r>
            <a:r>
              <a:rPr kumimoji="1" lang="ja-JP" altLang="en-US"/>
              <a:t>誰かを指名してあるかどうか聞きます</a:t>
            </a:r>
            <a:endParaRPr kumimoji="1" lang="en-US" altLang="ja-JP" dirty="0"/>
          </a:p>
          <a:p>
            <a:endParaRPr kumimoji="1" lang="en-US" altLang="ja-JP" dirty="0"/>
          </a:p>
          <a:p>
            <a:r>
              <a:rPr kumimoji="1" lang="ja-JP" altLang="en-US"/>
              <a:t>なんとそれはここにあります！！！</a:t>
            </a:r>
            <a:endParaRPr kumimoji="1" lang="en-US" altLang="ja-JP" dirty="0"/>
          </a:p>
          <a:p>
            <a:r>
              <a:rPr kumimoji="1" lang="ja-JP" altLang="en-US"/>
              <a:t>そのアプリとは・・・・・・・・・</a:t>
            </a:r>
          </a:p>
        </p:txBody>
      </p:sp>
      <p:sp>
        <p:nvSpPr>
          <p:cNvPr id="4" name="スライド番号プレースホルダー 3"/>
          <p:cNvSpPr>
            <a:spLocks noGrp="1"/>
          </p:cNvSpPr>
          <p:nvPr>
            <p:ph type="sldNum" sz="quarter" idx="10"/>
          </p:nvPr>
        </p:nvSpPr>
        <p:spPr/>
        <p:txBody>
          <a:bodyPr/>
          <a:lstStyle/>
          <a:p>
            <a:fld id="{4EC0B30D-C07A-425B-A90C-BA7BEB191079}" type="slidenum">
              <a:rPr lang="en-US" altLang="ja-JP" noProof="0" smtClean="0"/>
              <a:pPr/>
              <a:t>5</a:t>
            </a:fld>
            <a:endParaRPr lang="ja-JP" altLang="en-US" noProof="0" dirty="0"/>
          </a:p>
        </p:txBody>
      </p:sp>
    </p:spTree>
    <p:extLst>
      <p:ext uri="{BB962C8B-B14F-4D97-AF65-F5344CB8AC3E}">
        <p14:creationId xmlns:p14="http://schemas.microsoft.com/office/powerpoint/2010/main" val="2067832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ライセンス　いん　スクエアです！！！！</a:t>
            </a:r>
            <a:endParaRPr kumimoji="1" lang="en-US" altLang="ja-JP" dirty="0"/>
          </a:p>
          <a:p>
            <a:endParaRPr kumimoji="1" lang="en-US" altLang="ja-JP" dirty="0"/>
          </a:p>
          <a:p>
            <a:r>
              <a:rPr kumimoji="1" lang="ja-JP" altLang="en-US"/>
              <a:t>このアプリは資格管理を容易にできることができるアプリです</a:t>
            </a:r>
          </a:p>
        </p:txBody>
      </p:sp>
      <p:sp>
        <p:nvSpPr>
          <p:cNvPr id="4" name="スライド番号プレースホルダー 3"/>
          <p:cNvSpPr>
            <a:spLocks noGrp="1"/>
          </p:cNvSpPr>
          <p:nvPr>
            <p:ph type="sldNum" sz="quarter" idx="10"/>
          </p:nvPr>
        </p:nvSpPr>
        <p:spPr/>
        <p:txBody>
          <a:bodyPr/>
          <a:lstStyle/>
          <a:p>
            <a:fld id="{4EC0B30D-C07A-425B-A90C-BA7BEB191079}" type="slidenum">
              <a:rPr lang="en-US" altLang="ja-JP" noProof="0" smtClean="0"/>
              <a:pPr/>
              <a:t>6</a:t>
            </a:fld>
            <a:endParaRPr lang="ja-JP" altLang="en-US" noProof="0" dirty="0"/>
          </a:p>
        </p:txBody>
      </p:sp>
    </p:spTree>
    <p:extLst>
      <p:ext uri="{BB962C8B-B14F-4D97-AF65-F5344CB8AC3E}">
        <p14:creationId xmlns:p14="http://schemas.microsoft.com/office/powerpoint/2010/main" val="895315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このアプリでは資格を記録する時に、自分で資格名を入力するのではなく、すでに正式名称で登録されてある資格から、自分の取得した資格を選択することで自分の資格として記録できます。</a:t>
            </a:r>
            <a:endParaRPr kumimoji="1" lang="en-US" altLang="ja-JP" dirty="0"/>
          </a:p>
          <a:p>
            <a:r>
              <a:rPr kumimoji="1" lang="ja-JP" altLang="en-US"/>
              <a:t>また、記録する際に、取得日の日付を聞かれるため、取得した時に確実に取得日を記載することができます。</a:t>
            </a:r>
            <a:endParaRPr kumimoji="1" lang="en-US" altLang="ja-JP" dirty="0"/>
          </a:p>
          <a:p>
            <a:r>
              <a:rPr kumimoji="1" lang="ja-JP" altLang="en-US"/>
              <a:t>また、有効期限がある資格は、有効期限を入力できるので、資格の執行期限も合わせて管理できます。</a:t>
            </a:r>
            <a:endParaRPr kumimoji="1" lang="en-US" altLang="ja-JP" dirty="0"/>
          </a:p>
          <a:p>
            <a:endParaRPr kumimoji="1" lang="en-US" altLang="ja-JP" dirty="0"/>
          </a:p>
          <a:p>
            <a:r>
              <a:rPr kumimoji="1" lang="ja-JP" altLang="en-US"/>
              <a:t>このように、正式名称で取得日がしっかりと記録できるので、履歴書を書く時などにとても役立つアプリになっています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4EC0B30D-C07A-425B-A90C-BA7BEB191079}" type="slidenum">
              <a:rPr lang="en-US" altLang="ja-JP" noProof="0" smtClean="0"/>
              <a:pPr/>
              <a:t>7</a:t>
            </a:fld>
            <a:endParaRPr lang="ja-JP" altLang="en-US" noProof="0" dirty="0"/>
          </a:p>
        </p:txBody>
      </p:sp>
    </p:spTree>
    <p:extLst>
      <p:ext uri="{BB962C8B-B14F-4D97-AF65-F5344CB8AC3E}">
        <p14:creationId xmlns:p14="http://schemas.microsoft.com/office/powerpoint/2010/main" val="178315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ターケッドそう</a:t>
            </a:r>
            <a:endParaRPr kumimoji="1" lang="en-US" altLang="ja-JP" dirty="0"/>
          </a:p>
          <a:p>
            <a:r>
              <a:rPr lang="ja-JP" altLang="en-US"/>
              <a:t>利用目的</a:t>
            </a:r>
            <a:endParaRPr lang="en-US" altLang="ja-JP" dirty="0"/>
          </a:p>
          <a:p>
            <a:r>
              <a:rPr kumimoji="1" lang="ja-JP" altLang="en-US"/>
              <a:t>しよう効果</a:t>
            </a:r>
          </a:p>
          <a:p>
            <a:endParaRPr kumimoji="1" lang="ja-JP" altLang="en-US"/>
          </a:p>
        </p:txBody>
      </p:sp>
      <p:sp>
        <p:nvSpPr>
          <p:cNvPr id="4" name="スライド番号プレースホルダー 3"/>
          <p:cNvSpPr>
            <a:spLocks noGrp="1"/>
          </p:cNvSpPr>
          <p:nvPr>
            <p:ph type="sldNum" sz="quarter" idx="5"/>
          </p:nvPr>
        </p:nvSpPr>
        <p:spPr/>
        <p:txBody>
          <a:bodyPr/>
          <a:lstStyle/>
          <a:p>
            <a:fld id="{4EC0B30D-C07A-425B-A90C-BA7BEB191079}" type="slidenum">
              <a:rPr lang="en-US" altLang="ja-JP" noProof="0" smtClean="0"/>
              <a:pPr/>
              <a:t>8</a:t>
            </a:fld>
            <a:endParaRPr lang="ja-JP" altLang="en-US" noProof="0" dirty="0"/>
          </a:p>
        </p:txBody>
      </p:sp>
    </p:spTree>
    <p:extLst>
      <p:ext uri="{BB962C8B-B14F-4D97-AF65-F5344CB8AC3E}">
        <p14:creationId xmlns:p14="http://schemas.microsoft.com/office/powerpoint/2010/main" val="2929254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MONACA</a:t>
            </a:r>
            <a:r>
              <a:rPr kumimoji="1" lang="ja-JP" altLang="en-US"/>
              <a:t>を使って、</a:t>
            </a:r>
            <a:r>
              <a:rPr kumimoji="1" lang="en-US" altLang="ja-JP" dirty="0"/>
              <a:t>HTML</a:t>
            </a:r>
            <a:r>
              <a:rPr kumimoji="1" lang="ja-JP" altLang="en-US"/>
              <a:t>と</a:t>
            </a:r>
            <a:r>
              <a:rPr kumimoji="1" lang="en-US" altLang="ja-JP" dirty="0" err="1"/>
              <a:t>Javascript</a:t>
            </a:r>
            <a:r>
              <a:rPr kumimoji="1" lang="ja-JP" altLang="en-US"/>
              <a:t>を使いました。</a:t>
            </a:r>
            <a:endParaRPr kumimoji="1" lang="en-US" altLang="ja-JP" dirty="0"/>
          </a:p>
          <a:p>
            <a:endParaRPr kumimoji="1" lang="en-US" altLang="ja-JP" dirty="0"/>
          </a:p>
          <a:p>
            <a:r>
              <a:rPr kumimoji="1" lang="ja-JP" altLang="en-US"/>
              <a:t>ニフクラモバイルバックエンドを　</a:t>
            </a:r>
            <a:r>
              <a:rPr kumimoji="1" lang="en-US" altLang="ja-JP" dirty="0"/>
              <a:t>DB</a:t>
            </a:r>
            <a:r>
              <a:rPr kumimoji="1" lang="ja-JP" altLang="en-US"/>
              <a:t>として使用しました。</a:t>
            </a:r>
          </a:p>
        </p:txBody>
      </p:sp>
      <p:sp>
        <p:nvSpPr>
          <p:cNvPr id="4" name="スライド番号プレースホルダー 3"/>
          <p:cNvSpPr>
            <a:spLocks noGrp="1"/>
          </p:cNvSpPr>
          <p:nvPr>
            <p:ph type="sldNum" sz="quarter" idx="5"/>
          </p:nvPr>
        </p:nvSpPr>
        <p:spPr/>
        <p:txBody>
          <a:bodyPr/>
          <a:lstStyle/>
          <a:p>
            <a:fld id="{4EC0B30D-C07A-425B-A90C-BA7BEB191079}" type="slidenum">
              <a:rPr lang="en-US" altLang="ja-JP" noProof="0" smtClean="0"/>
              <a:pPr/>
              <a:t>11</a:t>
            </a:fld>
            <a:endParaRPr lang="ja-JP" altLang="en-US" noProof="0" dirty="0"/>
          </a:p>
        </p:txBody>
      </p:sp>
    </p:spTree>
    <p:extLst>
      <p:ext uri="{BB962C8B-B14F-4D97-AF65-F5344CB8AC3E}">
        <p14:creationId xmlns:p14="http://schemas.microsoft.com/office/powerpoint/2010/main" val="3508387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現在は約４００の資格情報しか登録されていないので、もっと増やしていきたいです</a:t>
            </a:r>
            <a:endParaRPr kumimoji="1" lang="en-US" altLang="ja-JP" dirty="0"/>
          </a:p>
          <a:p>
            <a:r>
              <a:rPr kumimoji="1" lang="ja-JP" altLang="en-US"/>
              <a:t>資格の有効期限が手動入力になっているので、資格ごとに決まっている有効期限を設定しておき、取得日から自動で入力できるようにしたいです。</a:t>
            </a:r>
            <a:endParaRPr kumimoji="1" lang="en-US" altLang="ja-JP" dirty="0"/>
          </a:p>
          <a:p>
            <a:r>
              <a:rPr kumimoji="1" lang="ja-JP" altLang="en-US"/>
              <a:t>また、カレンダー機能があるのですが、今現在はただ、日付を表示させるものになっているので、資格の試験が登録できたり、他のカレンダーと同期が取れるようにしたいです。</a:t>
            </a:r>
            <a:endParaRPr kumimoji="1" lang="en-US" altLang="ja-JP" dirty="0"/>
          </a:p>
          <a:p>
            <a:r>
              <a:rPr kumimoji="1" lang="ja-JP" altLang="en-US"/>
              <a:t>ユーザーの持っている資格はユーザー</a:t>
            </a:r>
            <a:r>
              <a:rPr kumimoji="1" lang="en-US" altLang="ja-JP" dirty="0"/>
              <a:t>ID</a:t>
            </a:r>
            <a:r>
              <a:rPr kumimoji="1" lang="ja-JP" altLang="en-US"/>
              <a:t>に紐づいているので、他の人が持っている資格を見たいときに、検索をかけることで確認できるようにしたいです（これにより、履歴書にそもそも資格を書く必要がなくなり、人事の人はアプリから確認できます。</a:t>
            </a:r>
          </a:p>
        </p:txBody>
      </p:sp>
      <p:sp>
        <p:nvSpPr>
          <p:cNvPr id="4" name="スライド番号プレースホルダー 3"/>
          <p:cNvSpPr>
            <a:spLocks noGrp="1"/>
          </p:cNvSpPr>
          <p:nvPr>
            <p:ph type="sldNum" sz="quarter" idx="5"/>
          </p:nvPr>
        </p:nvSpPr>
        <p:spPr/>
        <p:txBody>
          <a:bodyPr/>
          <a:lstStyle/>
          <a:p>
            <a:fld id="{4EC0B30D-C07A-425B-A90C-BA7BEB191079}" type="slidenum">
              <a:rPr lang="en-US" altLang="ja-JP" noProof="0" smtClean="0"/>
              <a:pPr/>
              <a:t>12</a:t>
            </a:fld>
            <a:endParaRPr lang="ja-JP" altLang="en-US" noProof="0" dirty="0"/>
          </a:p>
        </p:txBody>
      </p:sp>
    </p:spTree>
    <p:extLst>
      <p:ext uri="{BB962C8B-B14F-4D97-AF65-F5344CB8AC3E}">
        <p14:creationId xmlns:p14="http://schemas.microsoft.com/office/powerpoint/2010/main" val="21433064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066800" y="4245434"/>
            <a:ext cx="8686800" cy="1464906"/>
          </a:xfrm>
        </p:spPr>
        <p:txBody>
          <a:bodyPr rtlCol="0" anchor="b">
            <a:normAutofit/>
          </a:bodyPr>
          <a:lstStyle>
            <a:lvl1pPr algn="l" rtl="0">
              <a:lnSpc>
                <a:spcPct val="80000"/>
              </a:lnSpc>
              <a:defRPr sz="4800">
                <a:solidFill>
                  <a:schemeClr val="bg1"/>
                </a:solidFill>
                <a:effectLst>
                  <a:outerShdw blurRad="63500" algn="ctr" rotWithShape="0">
                    <a:prstClr val="black">
                      <a:alpha val="40000"/>
                    </a:prstClr>
                  </a:outerShdw>
                </a:effectLst>
              </a:defRPr>
            </a:lvl1pPr>
          </a:lstStyle>
          <a:p>
            <a:pPr rtl="0"/>
            <a:r>
              <a:rPr lang="ja-JP" altLang="en-US" noProof="0" dirty="0"/>
              <a:t>クリックしてマスター タイトルのスタイルを編集します</a:t>
            </a:r>
          </a:p>
        </p:txBody>
      </p:sp>
      <p:sp>
        <p:nvSpPr>
          <p:cNvPr id="3" name="サブタイトル 2"/>
          <p:cNvSpPr>
            <a:spLocks noGrp="1"/>
          </p:cNvSpPr>
          <p:nvPr>
            <p:ph type="subTitle" idx="1"/>
          </p:nvPr>
        </p:nvSpPr>
        <p:spPr>
          <a:xfrm>
            <a:off x="1066800" y="5731795"/>
            <a:ext cx="8686800" cy="440405"/>
          </a:xfrm>
        </p:spPr>
        <p:txBody>
          <a:bodyPr rtlCol="0"/>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a:t>マスター サブタイトルの書式設定</a:t>
            </a:r>
            <a:endParaRPr lang="ja-JP" altLang="en-US" noProof="0" dirty="0"/>
          </a:p>
        </p:txBody>
      </p:sp>
    </p:spTree>
    <p:extLst>
      <p:ext uri="{BB962C8B-B14F-4D97-AF65-F5344CB8AC3E}">
        <p14:creationId xmlns:p14="http://schemas.microsoft.com/office/powerpoint/2010/main" val="798862757"/>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rtlCol="0"/>
          <a:lstStyle>
            <a:lvl1pPr rtl="0">
              <a:defRPr/>
            </a:lvl1pPr>
          </a:lstStyle>
          <a:p>
            <a:pPr rtl="0"/>
            <a:r>
              <a:rPr lang="ja-JP" altLang="en-US" noProof="0" dirty="0"/>
              <a:t>クリックしてマスター タイトルのスタイルを編集します</a:t>
            </a:r>
          </a:p>
        </p:txBody>
      </p:sp>
      <p:sp>
        <p:nvSpPr>
          <p:cNvPr id="3" name="縦書きテキスト プレースホルダー 2"/>
          <p:cNvSpPr>
            <a:spLocks noGrp="1"/>
          </p:cNvSpPr>
          <p:nvPr>
            <p:ph type="body" orient="vert" idx="1"/>
          </p:nvPr>
        </p:nvSpPr>
        <p:spPr/>
        <p:txBody>
          <a:bodyPr vert="eaVert" rtlCol="0"/>
          <a:lstStyle/>
          <a:p>
            <a:pPr lvl="0"/>
            <a:r>
              <a:rPr kumimoji="1" lang="ja-JP" altLang="en-US" noProof="0"/>
              <a:t>マスター テキストの書式設定
第 </a:t>
            </a:r>
            <a:r>
              <a:rPr kumimoji="1" lang="en-US" altLang="ja-JP" noProof="0"/>
              <a:t>2 </a:t>
            </a:r>
            <a:r>
              <a:rPr kumimoji="1" lang="ja-JP" altLang="en-US" noProof="0"/>
              <a:t>レベル
第 </a:t>
            </a:r>
            <a:r>
              <a:rPr kumimoji="1" lang="en-US" altLang="ja-JP" noProof="0"/>
              <a:t>3 </a:t>
            </a:r>
            <a:r>
              <a:rPr kumimoji="1" lang="ja-JP" altLang="en-US" noProof="0"/>
              <a:t>レベル
第 </a:t>
            </a:r>
            <a:r>
              <a:rPr kumimoji="1" lang="en-US" altLang="ja-JP" noProof="0"/>
              <a:t>4 </a:t>
            </a:r>
            <a:r>
              <a:rPr kumimoji="1" lang="ja-JP" altLang="en-US" noProof="0"/>
              <a:t>レベル
第 </a:t>
            </a:r>
            <a:r>
              <a:rPr kumimoji="1" lang="en-US" altLang="ja-JP" noProof="0"/>
              <a:t>5 </a:t>
            </a:r>
            <a:r>
              <a:rPr kumimoji="1" lang="ja-JP" altLang="en-US" noProof="0"/>
              <a:t>レベル</a:t>
            </a:r>
            <a:endParaRPr kumimoji="1" lang="ja-JP" altLang="en-US" noProof="0" dirty="0"/>
          </a:p>
        </p:txBody>
      </p:sp>
      <p:sp>
        <p:nvSpPr>
          <p:cNvPr id="4" name="日付プレースホルダー 3"/>
          <p:cNvSpPr>
            <a:spLocks noGrp="1"/>
          </p:cNvSpPr>
          <p:nvPr>
            <p:ph type="dt" sz="half" idx="10"/>
          </p:nvPr>
        </p:nvSpPr>
        <p:spPr/>
        <p:txBody>
          <a:bodyPr rtlCol="0"/>
          <a:lstStyle/>
          <a:p>
            <a:pPr rtl="0"/>
            <a:fld id="{50422D99-6F2D-4416-AE8E-8A9ACEA2F771}" type="datetime1">
              <a:rPr lang="ja-JP" altLang="en-US" noProof="0" smtClean="0"/>
              <a:t>2019/7/25</a:t>
            </a:fld>
            <a:endParaRPr lang="ja-JP" altLang="en-US" noProof="0" dirty="0"/>
          </a:p>
        </p:txBody>
      </p:sp>
      <p:sp>
        <p:nvSpPr>
          <p:cNvPr id="5" name="フッター プレースホルダー 4"/>
          <p:cNvSpPr>
            <a:spLocks noGrp="1"/>
          </p:cNvSpPr>
          <p:nvPr>
            <p:ph type="ftr" sz="quarter" idx="11"/>
          </p:nvPr>
        </p:nvSpPr>
        <p:spPr/>
        <p:txBody>
          <a:bodyPr rtlCol="0"/>
          <a:lstStyle/>
          <a:p>
            <a:pPr rtl="0"/>
            <a:endParaRPr lang="ja-JP" altLang="en-US" noProof="0" dirty="0"/>
          </a:p>
        </p:txBody>
      </p:sp>
      <p:sp>
        <p:nvSpPr>
          <p:cNvPr id="6" name="スライド番号プレースホルダー 5"/>
          <p:cNvSpPr>
            <a:spLocks noGrp="1"/>
          </p:cNvSpPr>
          <p:nvPr>
            <p:ph type="sldNum" sz="quarter" idx="12"/>
          </p:nvPr>
        </p:nvSpPr>
        <p:spPr/>
        <p:txBody>
          <a:bodyPr rtlCol="0"/>
          <a:lstStyle/>
          <a:p>
            <a:pPr rtl="0"/>
            <a:fld id="{E31375A4-56A4-47D6-9801-1991572033F7}" type="slidenum">
              <a:rPr lang="en-US" altLang="ja-JP" noProof="0" smtClean="0"/>
              <a:t>‹#›</a:t>
            </a:fld>
            <a:endParaRPr lang="ja-JP" altLang="en-US" noProof="0" dirty="0"/>
          </a:p>
        </p:txBody>
      </p:sp>
    </p:spTree>
    <p:extLst>
      <p:ext uri="{BB962C8B-B14F-4D97-AF65-F5344CB8AC3E}">
        <p14:creationId xmlns:p14="http://schemas.microsoft.com/office/powerpoint/2010/main" val="2477154221"/>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hasCustomPrompt="1"/>
          </p:nvPr>
        </p:nvSpPr>
        <p:spPr>
          <a:xfrm>
            <a:off x="9296400" y="457200"/>
            <a:ext cx="1828800" cy="5719762"/>
          </a:xfrm>
        </p:spPr>
        <p:txBody>
          <a:bodyPr vert="eaVert" rtlCol="0"/>
          <a:lstStyle>
            <a:lvl1pPr rtl="0">
              <a:defRPr/>
            </a:lvl1pPr>
          </a:lstStyle>
          <a:p>
            <a:pPr rtl="0"/>
            <a:r>
              <a:rPr lang="ja-JP" altLang="en-US" noProof="0" dirty="0"/>
              <a:t>クリックしてマスター タイトルのスタイルを編集します</a:t>
            </a:r>
          </a:p>
        </p:txBody>
      </p:sp>
      <p:sp>
        <p:nvSpPr>
          <p:cNvPr id="3" name="縦書きテキスト プレースホルダー 2"/>
          <p:cNvSpPr>
            <a:spLocks noGrp="1"/>
          </p:cNvSpPr>
          <p:nvPr>
            <p:ph type="body" orient="vert" idx="1"/>
          </p:nvPr>
        </p:nvSpPr>
        <p:spPr>
          <a:xfrm>
            <a:off x="1066800" y="457200"/>
            <a:ext cx="7955280" cy="5719762"/>
          </a:xfrm>
        </p:spPr>
        <p:txBody>
          <a:bodyPr vert="eaVert" rtlCol="0"/>
          <a:lstStyle/>
          <a:p>
            <a:pPr lvl="0"/>
            <a:r>
              <a:rPr kumimoji="1" lang="ja-JP" altLang="en-US" noProof="0"/>
              <a:t>マスター テキストの書式設定
第 </a:t>
            </a:r>
            <a:r>
              <a:rPr kumimoji="1" lang="en-US" altLang="ja-JP" noProof="0"/>
              <a:t>2 </a:t>
            </a:r>
            <a:r>
              <a:rPr kumimoji="1" lang="ja-JP" altLang="en-US" noProof="0"/>
              <a:t>レベル
第 </a:t>
            </a:r>
            <a:r>
              <a:rPr kumimoji="1" lang="en-US" altLang="ja-JP" noProof="0"/>
              <a:t>3 </a:t>
            </a:r>
            <a:r>
              <a:rPr kumimoji="1" lang="ja-JP" altLang="en-US" noProof="0"/>
              <a:t>レベル
第 </a:t>
            </a:r>
            <a:r>
              <a:rPr kumimoji="1" lang="en-US" altLang="ja-JP" noProof="0"/>
              <a:t>4 </a:t>
            </a:r>
            <a:r>
              <a:rPr kumimoji="1" lang="ja-JP" altLang="en-US" noProof="0"/>
              <a:t>レベル
第 </a:t>
            </a:r>
            <a:r>
              <a:rPr kumimoji="1" lang="en-US" altLang="ja-JP" noProof="0"/>
              <a:t>5 </a:t>
            </a:r>
            <a:r>
              <a:rPr kumimoji="1" lang="ja-JP" altLang="en-US" noProof="0"/>
              <a:t>レベル</a:t>
            </a:r>
            <a:endParaRPr kumimoji="1" lang="ja-JP" altLang="en-US" noProof="0" dirty="0"/>
          </a:p>
        </p:txBody>
      </p:sp>
      <p:sp>
        <p:nvSpPr>
          <p:cNvPr id="4" name="日付プレースホルダー 3"/>
          <p:cNvSpPr>
            <a:spLocks noGrp="1"/>
          </p:cNvSpPr>
          <p:nvPr>
            <p:ph type="dt" sz="half" idx="10"/>
          </p:nvPr>
        </p:nvSpPr>
        <p:spPr/>
        <p:txBody>
          <a:bodyPr rtlCol="0"/>
          <a:lstStyle/>
          <a:p>
            <a:pPr rtl="0"/>
            <a:fld id="{48E9EC12-8853-4D52-A6AB-B98431D86DA0}" type="datetime1">
              <a:rPr lang="ja-JP" altLang="en-US" noProof="0" smtClean="0"/>
              <a:t>2019/7/25</a:t>
            </a:fld>
            <a:endParaRPr lang="ja-JP" altLang="en-US" noProof="0" dirty="0"/>
          </a:p>
        </p:txBody>
      </p:sp>
      <p:sp>
        <p:nvSpPr>
          <p:cNvPr id="5" name="フッター プレースホルダー 4"/>
          <p:cNvSpPr>
            <a:spLocks noGrp="1"/>
          </p:cNvSpPr>
          <p:nvPr>
            <p:ph type="ftr" sz="quarter" idx="11"/>
          </p:nvPr>
        </p:nvSpPr>
        <p:spPr/>
        <p:txBody>
          <a:bodyPr rtlCol="0"/>
          <a:lstStyle/>
          <a:p>
            <a:pPr rtl="0"/>
            <a:endParaRPr lang="ja-JP" altLang="en-US" noProof="0" dirty="0"/>
          </a:p>
        </p:txBody>
      </p:sp>
      <p:sp>
        <p:nvSpPr>
          <p:cNvPr id="6" name="スライド番号プレースホルダー 5"/>
          <p:cNvSpPr>
            <a:spLocks noGrp="1"/>
          </p:cNvSpPr>
          <p:nvPr>
            <p:ph type="sldNum" sz="quarter" idx="12"/>
          </p:nvPr>
        </p:nvSpPr>
        <p:spPr/>
        <p:txBody>
          <a:bodyPr rtlCol="0"/>
          <a:lstStyle/>
          <a:p>
            <a:pPr rtl="0"/>
            <a:fld id="{E31375A4-56A4-47D6-9801-1991572033F7}" type="slidenum">
              <a:rPr lang="en-US" altLang="ja-JP" noProof="0" smtClean="0"/>
              <a:t>‹#›</a:t>
            </a:fld>
            <a:endParaRPr lang="ja-JP" altLang="en-US" noProof="0" dirty="0"/>
          </a:p>
        </p:txBody>
      </p:sp>
    </p:spTree>
    <p:extLst>
      <p:ext uri="{BB962C8B-B14F-4D97-AF65-F5344CB8AC3E}">
        <p14:creationId xmlns:p14="http://schemas.microsoft.com/office/powerpoint/2010/main" val="252463502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66800" y="457518"/>
            <a:ext cx="10058400" cy="1188720"/>
          </a:xfrm>
        </p:spPr>
        <p:txBody>
          <a:bodyPr rtlCol="0"/>
          <a:lstStyle>
            <a:lvl1pPr rtl="0">
              <a:defRPr/>
            </a:lvl1pPr>
          </a:lstStyle>
          <a:p>
            <a:pPr rtl="0"/>
            <a:r>
              <a:rPr lang="ja-JP" altLang="en-US" noProof="0" dirty="0"/>
              <a:t>クリックしてマスター タイトルのスタイルを編集します</a:t>
            </a:r>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
第 </a:t>
            </a:r>
            <a:r>
              <a:rPr lang="en-US" altLang="ja-JP" noProof="0"/>
              <a:t>2 </a:t>
            </a:r>
            <a:r>
              <a:rPr lang="ja-JP" altLang="en-US" noProof="0"/>
              <a:t>レベル
第 </a:t>
            </a:r>
            <a:r>
              <a:rPr lang="en-US" altLang="ja-JP" noProof="0"/>
              <a:t>3 </a:t>
            </a:r>
            <a:r>
              <a:rPr lang="ja-JP" altLang="en-US" noProof="0"/>
              <a:t>レベル
第 </a:t>
            </a:r>
            <a:r>
              <a:rPr lang="en-US" altLang="ja-JP" noProof="0"/>
              <a:t>4 </a:t>
            </a:r>
            <a:r>
              <a:rPr lang="ja-JP" altLang="en-US" noProof="0"/>
              <a:t>レベル
第 </a:t>
            </a:r>
            <a:r>
              <a:rPr lang="en-US" altLang="ja-JP" noProof="0"/>
              <a:t>5 </a:t>
            </a:r>
            <a:r>
              <a:rPr lang="ja-JP" altLang="en-US" noProof="0"/>
              <a:t>レベル</a:t>
            </a:r>
            <a:endParaRPr lang="ja-JP" altLang="en-US" noProof="0" dirty="0"/>
          </a:p>
        </p:txBody>
      </p:sp>
      <p:sp>
        <p:nvSpPr>
          <p:cNvPr id="4" name="日付プレースホルダー 3"/>
          <p:cNvSpPr>
            <a:spLocks noGrp="1"/>
          </p:cNvSpPr>
          <p:nvPr>
            <p:ph type="dt" sz="half" idx="10"/>
          </p:nvPr>
        </p:nvSpPr>
        <p:spPr/>
        <p:txBody>
          <a:bodyPr rtlCol="0"/>
          <a:lstStyle/>
          <a:p>
            <a:pPr rtl="0"/>
            <a:fld id="{3A5A88F2-33E1-48E5-9CE0-0D5A698A4C35}" type="datetime1">
              <a:rPr lang="ja-JP" altLang="en-US" noProof="0" smtClean="0"/>
              <a:t>2019/7/25</a:t>
            </a:fld>
            <a:endParaRPr lang="ja-JP" altLang="en-US" noProof="0" dirty="0"/>
          </a:p>
        </p:txBody>
      </p:sp>
      <p:sp>
        <p:nvSpPr>
          <p:cNvPr id="5" name="フッター プレースホルダー 4"/>
          <p:cNvSpPr>
            <a:spLocks noGrp="1"/>
          </p:cNvSpPr>
          <p:nvPr>
            <p:ph type="ftr" sz="quarter" idx="11"/>
          </p:nvPr>
        </p:nvSpPr>
        <p:spPr/>
        <p:txBody>
          <a:bodyPr rtlCol="0"/>
          <a:lstStyle/>
          <a:p>
            <a:pPr rtl="0"/>
            <a:endParaRPr lang="ja-JP" altLang="en-US" noProof="0" dirty="0"/>
          </a:p>
        </p:txBody>
      </p:sp>
      <p:sp>
        <p:nvSpPr>
          <p:cNvPr id="6" name="スライド番号プレースホルダー 5"/>
          <p:cNvSpPr>
            <a:spLocks noGrp="1"/>
          </p:cNvSpPr>
          <p:nvPr>
            <p:ph type="sldNum" sz="quarter" idx="12"/>
          </p:nvPr>
        </p:nvSpPr>
        <p:spPr/>
        <p:txBody>
          <a:bodyPr rtlCol="0"/>
          <a:lstStyle/>
          <a:p>
            <a:pPr rtl="0"/>
            <a:fld id="{E31375A4-56A4-47D6-9801-1991572033F7}" type="slidenum">
              <a:rPr lang="en-US" altLang="ja-JP" noProof="0" smtClean="0"/>
              <a:t>‹#›</a:t>
            </a:fld>
            <a:endParaRPr lang="ja-JP" altLang="en-US" noProof="0" dirty="0"/>
          </a:p>
        </p:txBody>
      </p:sp>
    </p:spTree>
    <p:extLst>
      <p:ext uri="{BB962C8B-B14F-4D97-AF65-F5344CB8AC3E}">
        <p14:creationId xmlns:p14="http://schemas.microsoft.com/office/powerpoint/2010/main" val="3112444112"/>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 ヘッダー">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69848" y="4242816"/>
            <a:ext cx="8686800" cy="1463040"/>
          </a:xfrm>
        </p:spPr>
        <p:txBody>
          <a:bodyPr rtlCol="0" anchor="b">
            <a:normAutofit/>
          </a:bodyPr>
          <a:lstStyle>
            <a:lvl1pPr rtl="0">
              <a:defRPr sz="4800"/>
            </a:lvl1pPr>
          </a:lstStyle>
          <a:p>
            <a:pPr rtl="0"/>
            <a:r>
              <a:rPr lang="ja-JP" altLang="en-US" noProof="0" dirty="0"/>
              <a:t>クリックしてマスター タイトルのスタイルを編集します</a:t>
            </a:r>
          </a:p>
        </p:txBody>
      </p:sp>
      <p:sp>
        <p:nvSpPr>
          <p:cNvPr id="3" name="テキスト プレースホルダー 2"/>
          <p:cNvSpPr>
            <a:spLocks noGrp="1"/>
          </p:cNvSpPr>
          <p:nvPr>
            <p:ph type="body" idx="1"/>
          </p:nvPr>
        </p:nvSpPr>
        <p:spPr>
          <a:xfrm>
            <a:off x="1066799" y="5733288"/>
            <a:ext cx="8686800" cy="438912"/>
          </a:xfrm>
        </p:spPr>
        <p:txBody>
          <a:bodyPr rtlCol="0"/>
          <a:lstStyle>
            <a:lvl1pPr marL="0" indent="0" rtl="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ja-JP" altLang="en-US" noProof="0"/>
              <a:t>マスター テキストの書式設定
第 </a:t>
            </a:r>
            <a:r>
              <a:rPr lang="en-US" altLang="ja-JP" noProof="0"/>
              <a:t>2 </a:t>
            </a:r>
            <a:r>
              <a:rPr lang="ja-JP" altLang="en-US" noProof="0"/>
              <a:t>レベル
第 </a:t>
            </a:r>
            <a:r>
              <a:rPr lang="en-US" altLang="ja-JP" noProof="0"/>
              <a:t>3 </a:t>
            </a:r>
            <a:r>
              <a:rPr lang="ja-JP" altLang="en-US" noProof="0"/>
              <a:t>レベル
第 </a:t>
            </a:r>
            <a:r>
              <a:rPr lang="en-US" altLang="ja-JP" noProof="0"/>
              <a:t>4 </a:t>
            </a:r>
            <a:r>
              <a:rPr lang="ja-JP" altLang="en-US" noProof="0"/>
              <a:t>レベル
第 </a:t>
            </a:r>
            <a:r>
              <a:rPr lang="en-US" altLang="ja-JP" noProof="0"/>
              <a:t>5 </a:t>
            </a:r>
            <a:r>
              <a:rPr lang="ja-JP" altLang="en-US" noProof="0"/>
              <a:t>レベル</a:t>
            </a:r>
            <a:endParaRPr lang="ja-JP" altLang="en-US" noProof="0" dirty="0"/>
          </a:p>
        </p:txBody>
      </p:sp>
    </p:spTree>
    <p:extLst>
      <p:ext uri="{BB962C8B-B14F-4D97-AF65-F5344CB8AC3E}">
        <p14:creationId xmlns:p14="http://schemas.microsoft.com/office/powerpoint/2010/main" val="350677804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rtlCol="0"/>
          <a:lstStyle>
            <a:lvl1pPr rtl="0">
              <a:defRPr/>
            </a:lvl1pPr>
          </a:lstStyle>
          <a:p>
            <a:pPr rtl="0"/>
            <a:r>
              <a:rPr lang="ja-JP" altLang="en-US" noProof="0" dirty="0"/>
              <a:t>クリックしてマスター タイトルのスタイルを編集します</a:t>
            </a:r>
          </a:p>
        </p:txBody>
      </p:sp>
      <p:sp>
        <p:nvSpPr>
          <p:cNvPr id="3" name="コンテンツ プレースホルダー 2"/>
          <p:cNvSpPr>
            <a:spLocks noGrp="1"/>
          </p:cNvSpPr>
          <p:nvPr>
            <p:ph sz="half" idx="1"/>
          </p:nvPr>
        </p:nvSpPr>
        <p:spPr>
          <a:xfrm>
            <a:off x="1066800" y="1904999"/>
            <a:ext cx="4800600" cy="4271963"/>
          </a:xfrm>
        </p:spPr>
        <p:txBody>
          <a:bodyPr rtlCol="0">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rtl="0"/>
            <a:r>
              <a:rPr lang="ja-JP" altLang="en-US" noProof="0"/>
              <a:t>マスター テキストの書式設定
第 </a:t>
            </a:r>
            <a:r>
              <a:rPr lang="en-US" altLang="ja-JP" noProof="0"/>
              <a:t>2 </a:t>
            </a:r>
            <a:r>
              <a:rPr lang="ja-JP" altLang="en-US" noProof="0"/>
              <a:t>レベル
第 </a:t>
            </a:r>
            <a:r>
              <a:rPr lang="en-US" altLang="ja-JP" noProof="0"/>
              <a:t>3 </a:t>
            </a:r>
            <a:r>
              <a:rPr lang="ja-JP" altLang="en-US" noProof="0"/>
              <a:t>レベル
第 </a:t>
            </a:r>
            <a:r>
              <a:rPr lang="en-US" altLang="ja-JP" noProof="0"/>
              <a:t>4 </a:t>
            </a:r>
            <a:r>
              <a:rPr lang="ja-JP" altLang="en-US" noProof="0"/>
              <a:t>レベル
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324600" y="1904999"/>
            <a:ext cx="4800600" cy="4271963"/>
          </a:xfrm>
        </p:spPr>
        <p:txBody>
          <a:bodyPr rtlCol="0">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rtl="0"/>
            <a:r>
              <a:rPr lang="ja-JP" altLang="en-US" noProof="0"/>
              <a:t>マスター テキストの書式設定
第 </a:t>
            </a:r>
            <a:r>
              <a:rPr lang="en-US" altLang="ja-JP" noProof="0"/>
              <a:t>2 </a:t>
            </a:r>
            <a:r>
              <a:rPr lang="ja-JP" altLang="en-US" noProof="0"/>
              <a:t>レベル
第 </a:t>
            </a:r>
            <a:r>
              <a:rPr lang="en-US" altLang="ja-JP" noProof="0"/>
              <a:t>3 </a:t>
            </a:r>
            <a:r>
              <a:rPr lang="ja-JP" altLang="en-US" noProof="0"/>
              <a:t>レベル
第 </a:t>
            </a:r>
            <a:r>
              <a:rPr lang="en-US" altLang="ja-JP" noProof="0"/>
              <a:t>4 </a:t>
            </a:r>
            <a:r>
              <a:rPr lang="ja-JP" altLang="en-US" noProof="0"/>
              <a:t>レベル
第 </a:t>
            </a:r>
            <a:r>
              <a:rPr lang="en-US" altLang="ja-JP" noProof="0"/>
              <a:t>5 </a:t>
            </a:r>
            <a:r>
              <a:rPr lang="ja-JP" altLang="en-US" noProof="0"/>
              <a:t>レベル</a:t>
            </a:r>
            <a:endParaRPr lang="ja-JP" altLang="en-US" noProof="0" dirty="0"/>
          </a:p>
        </p:txBody>
      </p:sp>
      <p:sp>
        <p:nvSpPr>
          <p:cNvPr id="5" name="日付プレースホルダー 4"/>
          <p:cNvSpPr>
            <a:spLocks noGrp="1"/>
          </p:cNvSpPr>
          <p:nvPr>
            <p:ph type="dt" sz="half" idx="10"/>
          </p:nvPr>
        </p:nvSpPr>
        <p:spPr/>
        <p:txBody>
          <a:bodyPr rtlCol="0"/>
          <a:lstStyle/>
          <a:p>
            <a:pPr rtl="0"/>
            <a:fld id="{A9B64C8C-93C4-499E-80F4-43D82D1AA9DF}" type="datetime1">
              <a:rPr lang="ja-JP" altLang="en-US" noProof="0" smtClean="0"/>
              <a:t>2019/7/25</a:t>
            </a:fld>
            <a:endParaRPr lang="ja-JP" altLang="en-US" noProof="0" dirty="0"/>
          </a:p>
        </p:txBody>
      </p:sp>
      <p:sp>
        <p:nvSpPr>
          <p:cNvPr id="6" name="フッター プレースホルダー 5"/>
          <p:cNvSpPr>
            <a:spLocks noGrp="1"/>
          </p:cNvSpPr>
          <p:nvPr>
            <p:ph type="ftr" sz="quarter" idx="11"/>
          </p:nvPr>
        </p:nvSpPr>
        <p:spPr/>
        <p:txBody>
          <a:bodyPr rtlCol="0"/>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E31375A4-56A4-47D6-9801-1991572033F7}" type="slidenum">
              <a:rPr lang="en-US" altLang="ja-JP" noProof="0" smtClean="0"/>
              <a:t>‹#›</a:t>
            </a:fld>
            <a:endParaRPr lang="ja-JP" altLang="en-US" noProof="0" dirty="0"/>
          </a:p>
        </p:txBody>
      </p:sp>
    </p:spTree>
    <p:extLst>
      <p:ext uri="{BB962C8B-B14F-4D97-AF65-F5344CB8AC3E}">
        <p14:creationId xmlns:p14="http://schemas.microsoft.com/office/powerpoint/2010/main" val="4044567947"/>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rtlCol="0"/>
          <a:lstStyle>
            <a:lvl1pPr rtl="0">
              <a:defRPr/>
            </a:lvl1pPr>
          </a:lstStyle>
          <a:p>
            <a:pPr rtl="0"/>
            <a:r>
              <a:rPr lang="ja-JP" altLang="en-US" noProof="0" dirty="0"/>
              <a:t>クリックしてマスター タイトルのスタイルを編集します</a:t>
            </a:r>
          </a:p>
        </p:txBody>
      </p:sp>
      <p:sp>
        <p:nvSpPr>
          <p:cNvPr id="3" name="テキスト プレースホルダー 2"/>
          <p:cNvSpPr>
            <a:spLocks noGrp="1"/>
          </p:cNvSpPr>
          <p:nvPr>
            <p:ph type="body" idx="1"/>
          </p:nvPr>
        </p:nvSpPr>
        <p:spPr>
          <a:xfrm>
            <a:off x="1066800" y="1772815"/>
            <a:ext cx="4800600" cy="737121"/>
          </a:xfrm>
        </p:spPr>
        <p:txBody>
          <a:bodyPr rtlCol="0"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
第 </a:t>
            </a:r>
            <a:r>
              <a:rPr lang="en-US" altLang="ja-JP" noProof="0"/>
              <a:t>2 </a:t>
            </a:r>
            <a:r>
              <a:rPr lang="ja-JP" altLang="en-US" noProof="0"/>
              <a:t>レベル
第 </a:t>
            </a:r>
            <a:r>
              <a:rPr lang="en-US" altLang="ja-JP" noProof="0"/>
              <a:t>3 </a:t>
            </a:r>
            <a:r>
              <a:rPr lang="ja-JP" altLang="en-US" noProof="0"/>
              <a:t>レベル
第 </a:t>
            </a:r>
            <a:r>
              <a:rPr lang="en-US" altLang="ja-JP" noProof="0"/>
              <a:t>4 </a:t>
            </a:r>
            <a:r>
              <a:rPr lang="ja-JP" altLang="en-US" noProof="0"/>
              <a:t>レベル
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1066800" y="2509937"/>
            <a:ext cx="4800600" cy="3662263"/>
          </a:xfrm>
        </p:spPr>
        <p:txBody>
          <a:bodyPr rtlCol="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ja-JP" altLang="en-US" noProof="0"/>
              <a:t>マスター テキストの書式設定
第 </a:t>
            </a:r>
            <a:r>
              <a:rPr lang="en-US" altLang="ja-JP" noProof="0"/>
              <a:t>2 </a:t>
            </a:r>
            <a:r>
              <a:rPr lang="ja-JP" altLang="en-US" noProof="0"/>
              <a:t>レベル
第 </a:t>
            </a:r>
            <a:r>
              <a:rPr lang="en-US" altLang="ja-JP" noProof="0"/>
              <a:t>3 </a:t>
            </a:r>
            <a:r>
              <a:rPr lang="ja-JP" altLang="en-US" noProof="0"/>
              <a:t>レベル
第 </a:t>
            </a:r>
            <a:r>
              <a:rPr lang="en-US" altLang="ja-JP" noProof="0"/>
              <a:t>4 </a:t>
            </a:r>
            <a:r>
              <a:rPr lang="ja-JP" altLang="en-US" noProof="0"/>
              <a:t>レベル
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324600" y="1772815"/>
            <a:ext cx="4800600" cy="737121"/>
          </a:xfrm>
        </p:spPr>
        <p:txBody>
          <a:bodyPr rtlCol="0" anchor="ctr"/>
          <a:lstStyle>
            <a:lvl1pPr marL="0" indent="0" rtl="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
第 </a:t>
            </a:r>
            <a:r>
              <a:rPr lang="en-US" altLang="ja-JP" noProof="0"/>
              <a:t>2 </a:t>
            </a:r>
            <a:r>
              <a:rPr lang="ja-JP" altLang="en-US" noProof="0"/>
              <a:t>レベル
第 </a:t>
            </a:r>
            <a:r>
              <a:rPr lang="en-US" altLang="ja-JP" noProof="0"/>
              <a:t>3 </a:t>
            </a:r>
            <a:r>
              <a:rPr lang="ja-JP" altLang="en-US" noProof="0"/>
              <a:t>レベル
第 </a:t>
            </a:r>
            <a:r>
              <a:rPr lang="en-US" altLang="ja-JP" noProof="0"/>
              <a:t>4 </a:t>
            </a:r>
            <a:r>
              <a:rPr lang="ja-JP" altLang="en-US" noProof="0"/>
              <a:t>レベル
第 </a:t>
            </a:r>
            <a:r>
              <a:rPr lang="en-US" altLang="ja-JP" noProof="0"/>
              <a:t>5 </a:t>
            </a:r>
            <a:r>
              <a:rPr lang="ja-JP" altLang="en-US" noProof="0"/>
              <a:t>レベル</a:t>
            </a:r>
            <a:endParaRPr lang="ja-JP" altLang="en-US" noProof="0" dirty="0"/>
          </a:p>
        </p:txBody>
      </p:sp>
      <p:sp>
        <p:nvSpPr>
          <p:cNvPr id="6" name="コンテンツ プレースホルダー 5"/>
          <p:cNvSpPr>
            <a:spLocks noGrp="1"/>
          </p:cNvSpPr>
          <p:nvPr>
            <p:ph sz="quarter" idx="4"/>
          </p:nvPr>
        </p:nvSpPr>
        <p:spPr>
          <a:xfrm>
            <a:off x="6324600" y="2509937"/>
            <a:ext cx="4800600" cy="3662263"/>
          </a:xfrm>
        </p:spPr>
        <p:txBody>
          <a:bodyPr rtlCol="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ja-JP" altLang="en-US" noProof="0"/>
              <a:t>マスター テキストの書式設定
第 </a:t>
            </a:r>
            <a:r>
              <a:rPr lang="en-US" altLang="ja-JP" noProof="0"/>
              <a:t>2 </a:t>
            </a:r>
            <a:r>
              <a:rPr lang="ja-JP" altLang="en-US" noProof="0"/>
              <a:t>レベル
第 </a:t>
            </a:r>
            <a:r>
              <a:rPr lang="en-US" altLang="ja-JP" noProof="0"/>
              <a:t>3 </a:t>
            </a:r>
            <a:r>
              <a:rPr lang="ja-JP" altLang="en-US" noProof="0"/>
              <a:t>レベル
第 </a:t>
            </a:r>
            <a:r>
              <a:rPr lang="en-US" altLang="ja-JP" noProof="0"/>
              <a:t>4 </a:t>
            </a:r>
            <a:r>
              <a:rPr lang="ja-JP" altLang="en-US" noProof="0"/>
              <a:t>レベル
第 </a:t>
            </a:r>
            <a:r>
              <a:rPr lang="en-US" altLang="ja-JP" noProof="0"/>
              <a:t>5 </a:t>
            </a:r>
            <a:r>
              <a:rPr lang="ja-JP" altLang="en-US" noProof="0"/>
              <a:t>レベル</a:t>
            </a:r>
            <a:endParaRPr lang="ja-JP" altLang="en-US" noProof="0" dirty="0"/>
          </a:p>
        </p:txBody>
      </p:sp>
      <p:sp>
        <p:nvSpPr>
          <p:cNvPr id="7" name="日付プレースホルダー 6"/>
          <p:cNvSpPr>
            <a:spLocks noGrp="1"/>
          </p:cNvSpPr>
          <p:nvPr>
            <p:ph type="dt" sz="half" idx="10"/>
          </p:nvPr>
        </p:nvSpPr>
        <p:spPr/>
        <p:txBody>
          <a:bodyPr rtlCol="0"/>
          <a:lstStyle/>
          <a:p>
            <a:pPr rtl="0"/>
            <a:fld id="{D9A752F0-EB01-4579-943F-49BF8E71F82B}" type="datetime1">
              <a:rPr lang="ja-JP" altLang="en-US" noProof="0" smtClean="0"/>
              <a:t>2019/7/25</a:t>
            </a:fld>
            <a:endParaRPr lang="ja-JP" altLang="en-US" noProof="0" dirty="0"/>
          </a:p>
        </p:txBody>
      </p:sp>
      <p:sp>
        <p:nvSpPr>
          <p:cNvPr id="8" name="フッター プレースホルダー 7"/>
          <p:cNvSpPr>
            <a:spLocks noGrp="1"/>
          </p:cNvSpPr>
          <p:nvPr>
            <p:ph type="ftr" sz="quarter" idx="11"/>
          </p:nvPr>
        </p:nvSpPr>
        <p:spPr/>
        <p:txBody>
          <a:bodyPr rtlCol="0"/>
          <a:lstStyle/>
          <a:p>
            <a:pPr rtl="0"/>
            <a:endParaRPr lang="ja-JP" altLang="en-US" noProof="0" dirty="0"/>
          </a:p>
        </p:txBody>
      </p:sp>
      <p:sp>
        <p:nvSpPr>
          <p:cNvPr id="9" name="スライド番号プレースホルダー 8"/>
          <p:cNvSpPr>
            <a:spLocks noGrp="1"/>
          </p:cNvSpPr>
          <p:nvPr>
            <p:ph type="sldNum" sz="quarter" idx="12"/>
          </p:nvPr>
        </p:nvSpPr>
        <p:spPr/>
        <p:txBody>
          <a:bodyPr rtlCol="0"/>
          <a:lstStyle/>
          <a:p>
            <a:pPr rtl="0"/>
            <a:fld id="{E31375A4-56A4-47D6-9801-1991572033F7}" type="slidenum">
              <a:rPr lang="en-US" altLang="ja-JP" noProof="0" smtClean="0"/>
              <a:t>‹#›</a:t>
            </a:fld>
            <a:endParaRPr lang="ja-JP" altLang="en-US" noProof="0" dirty="0"/>
          </a:p>
        </p:txBody>
      </p:sp>
    </p:spTree>
    <p:extLst>
      <p:ext uri="{BB962C8B-B14F-4D97-AF65-F5344CB8AC3E}">
        <p14:creationId xmlns:p14="http://schemas.microsoft.com/office/powerpoint/2010/main" val="3397906568"/>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rtlCol="0"/>
          <a:lstStyle>
            <a:lvl1pPr rtl="0">
              <a:defRPr/>
            </a:lvl1pPr>
          </a:lstStyle>
          <a:p>
            <a:pPr rtl="0"/>
            <a:r>
              <a:rPr lang="ja-JP" altLang="en-US" noProof="0" dirty="0"/>
              <a:t>クリックしてマスター タイトルのスタイルを編集します</a:t>
            </a:r>
          </a:p>
        </p:txBody>
      </p:sp>
      <p:sp>
        <p:nvSpPr>
          <p:cNvPr id="3" name="日付プレースホルダー 2"/>
          <p:cNvSpPr>
            <a:spLocks noGrp="1"/>
          </p:cNvSpPr>
          <p:nvPr>
            <p:ph type="dt" sz="half" idx="10"/>
          </p:nvPr>
        </p:nvSpPr>
        <p:spPr/>
        <p:txBody>
          <a:bodyPr rtlCol="0"/>
          <a:lstStyle/>
          <a:p>
            <a:pPr rtl="0"/>
            <a:fld id="{883822A9-589B-4253-B7E6-54FC72592C34}" type="datetime1">
              <a:rPr lang="ja-JP" altLang="en-US" noProof="0" smtClean="0"/>
              <a:t>2019/7/25</a:t>
            </a:fld>
            <a:endParaRPr lang="ja-JP" altLang="en-US" noProof="0" dirty="0"/>
          </a:p>
        </p:txBody>
      </p:sp>
      <p:sp>
        <p:nvSpPr>
          <p:cNvPr id="4" name="フッター プレースホルダー 3"/>
          <p:cNvSpPr>
            <a:spLocks noGrp="1"/>
          </p:cNvSpPr>
          <p:nvPr>
            <p:ph type="ftr" sz="quarter" idx="11"/>
          </p:nvPr>
        </p:nvSpPr>
        <p:spPr/>
        <p:txBody>
          <a:bodyPr rtlCol="0"/>
          <a:lstStyle/>
          <a:p>
            <a:pPr rtl="0"/>
            <a:endParaRPr lang="ja-JP" altLang="en-US" noProof="0" dirty="0"/>
          </a:p>
        </p:txBody>
      </p:sp>
      <p:sp>
        <p:nvSpPr>
          <p:cNvPr id="5" name="スライド番号プレースホルダー 4"/>
          <p:cNvSpPr>
            <a:spLocks noGrp="1"/>
          </p:cNvSpPr>
          <p:nvPr>
            <p:ph type="sldNum" sz="quarter" idx="12"/>
          </p:nvPr>
        </p:nvSpPr>
        <p:spPr/>
        <p:txBody>
          <a:bodyPr rtlCol="0"/>
          <a:lstStyle/>
          <a:p>
            <a:pPr rtl="0"/>
            <a:fld id="{E31375A4-56A4-47D6-9801-1991572033F7}" type="slidenum">
              <a:rPr lang="en-US" altLang="ja-JP" noProof="0" smtClean="0"/>
              <a:t>‹#›</a:t>
            </a:fld>
            <a:endParaRPr lang="ja-JP" altLang="en-US" noProof="0" dirty="0"/>
          </a:p>
        </p:txBody>
      </p:sp>
    </p:spTree>
    <p:extLst>
      <p:ext uri="{BB962C8B-B14F-4D97-AF65-F5344CB8AC3E}">
        <p14:creationId xmlns:p14="http://schemas.microsoft.com/office/powerpoint/2010/main" val="3238976713"/>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rtlCol="0"/>
          <a:lstStyle/>
          <a:p>
            <a:pPr rtl="0"/>
            <a:fld id="{44949FFA-D3DD-42C0-9949-67DAEED1253B}" type="datetime1">
              <a:rPr lang="ja-JP" altLang="en-US" noProof="0" smtClean="0"/>
              <a:t>2019/7/25</a:t>
            </a:fld>
            <a:endParaRPr lang="ja-JP" altLang="en-US" noProof="0" dirty="0"/>
          </a:p>
        </p:txBody>
      </p:sp>
      <p:sp>
        <p:nvSpPr>
          <p:cNvPr id="3" name="フッター プレースホルダー 2"/>
          <p:cNvSpPr>
            <a:spLocks noGrp="1"/>
          </p:cNvSpPr>
          <p:nvPr>
            <p:ph type="ftr" sz="quarter" idx="11"/>
          </p:nvPr>
        </p:nvSpPr>
        <p:spPr/>
        <p:txBody>
          <a:bodyPr rtlCol="0"/>
          <a:lstStyle/>
          <a:p>
            <a:pPr rtl="0"/>
            <a:endParaRPr lang="ja-JP" altLang="en-US" noProof="0" dirty="0"/>
          </a:p>
        </p:txBody>
      </p:sp>
      <p:sp>
        <p:nvSpPr>
          <p:cNvPr id="4" name="スライド番号プレースホルダー 3"/>
          <p:cNvSpPr>
            <a:spLocks noGrp="1"/>
          </p:cNvSpPr>
          <p:nvPr>
            <p:ph type="sldNum" sz="quarter" idx="12"/>
          </p:nvPr>
        </p:nvSpPr>
        <p:spPr/>
        <p:txBody>
          <a:bodyPr rtlCol="0"/>
          <a:lstStyle/>
          <a:p>
            <a:pPr rtl="0"/>
            <a:fld id="{E31375A4-56A4-47D6-9801-1991572033F7}" type="slidenum">
              <a:rPr lang="en-US" altLang="ja-JP" noProof="0" smtClean="0"/>
              <a:t>‹#›</a:t>
            </a:fld>
            <a:endParaRPr lang="ja-JP" altLang="en-US" noProof="0" dirty="0"/>
          </a:p>
        </p:txBody>
      </p:sp>
    </p:spTree>
    <p:extLst>
      <p:ext uri="{BB962C8B-B14F-4D97-AF65-F5344CB8AC3E}">
        <p14:creationId xmlns:p14="http://schemas.microsoft.com/office/powerpoint/2010/main" val="214681722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842760" y="3090672"/>
            <a:ext cx="4663440" cy="1828800"/>
          </a:xfrm>
        </p:spPr>
        <p:txBody>
          <a:bodyPr rtlCol="0" anchor="b">
            <a:normAutofit/>
          </a:bodyPr>
          <a:lstStyle>
            <a:lvl1pPr rtl="0">
              <a:defRPr sz="3600"/>
            </a:lvl1pPr>
          </a:lstStyle>
          <a:p>
            <a:pPr rtl="0"/>
            <a:r>
              <a:rPr lang="ja-JP" altLang="en-US" noProof="0" dirty="0"/>
              <a:t>クリックしてマスター タイトルのスタイルを編集します</a:t>
            </a:r>
          </a:p>
        </p:txBody>
      </p:sp>
      <p:sp>
        <p:nvSpPr>
          <p:cNvPr id="3" name="コンテンツ プレースホルダー 2"/>
          <p:cNvSpPr>
            <a:spLocks noGrp="1"/>
          </p:cNvSpPr>
          <p:nvPr>
            <p:ph idx="1"/>
          </p:nvPr>
        </p:nvSpPr>
        <p:spPr>
          <a:xfrm>
            <a:off x="685799" y="457200"/>
            <a:ext cx="5410201" cy="5715000"/>
          </a:xfrm>
        </p:spPr>
        <p:txBody>
          <a:bodyPr rtlCol="0">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ja-JP" altLang="en-US" noProof="0"/>
              <a:t>マスター テキストの書式設定
第 </a:t>
            </a:r>
            <a:r>
              <a:rPr lang="en-US" altLang="ja-JP" noProof="0"/>
              <a:t>2 </a:t>
            </a:r>
            <a:r>
              <a:rPr lang="ja-JP" altLang="en-US" noProof="0"/>
              <a:t>レベル
第 </a:t>
            </a:r>
            <a:r>
              <a:rPr lang="en-US" altLang="ja-JP" noProof="0"/>
              <a:t>3 </a:t>
            </a:r>
            <a:r>
              <a:rPr lang="ja-JP" altLang="en-US" noProof="0"/>
              <a:t>レベル
第 </a:t>
            </a:r>
            <a:r>
              <a:rPr lang="en-US" altLang="ja-JP" noProof="0"/>
              <a:t>4 </a:t>
            </a:r>
            <a:r>
              <a:rPr lang="ja-JP" altLang="en-US" noProof="0"/>
              <a:t>レベル
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842760" y="4983480"/>
            <a:ext cx="4663440" cy="118872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マスター テキストの書式設定
第 </a:t>
            </a:r>
            <a:r>
              <a:rPr lang="en-US" altLang="ja-JP" noProof="0"/>
              <a:t>2 </a:t>
            </a:r>
            <a:r>
              <a:rPr lang="ja-JP" altLang="en-US" noProof="0"/>
              <a:t>レベル
第 </a:t>
            </a:r>
            <a:r>
              <a:rPr lang="en-US" altLang="ja-JP" noProof="0"/>
              <a:t>3 </a:t>
            </a:r>
            <a:r>
              <a:rPr lang="ja-JP" altLang="en-US" noProof="0"/>
              <a:t>レベル
第 </a:t>
            </a:r>
            <a:r>
              <a:rPr lang="en-US" altLang="ja-JP" noProof="0"/>
              <a:t>4 </a:t>
            </a:r>
            <a:r>
              <a:rPr lang="ja-JP" altLang="en-US" noProof="0"/>
              <a:t>レベル
第 </a:t>
            </a:r>
            <a:r>
              <a:rPr lang="en-US" altLang="ja-JP" noProof="0"/>
              <a:t>5 </a:t>
            </a:r>
            <a:r>
              <a:rPr lang="ja-JP" altLang="en-US" noProof="0"/>
              <a:t>レベル</a:t>
            </a:r>
            <a:endParaRPr lang="ja-JP" altLang="en-US" noProof="0" dirty="0"/>
          </a:p>
        </p:txBody>
      </p:sp>
      <p:sp>
        <p:nvSpPr>
          <p:cNvPr id="5" name="日付プレースホルダー 4"/>
          <p:cNvSpPr>
            <a:spLocks noGrp="1"/>
          </p:cNvSpPr>
          <p:nvPr>
            <p:ph type="dt" sz="half" idx="10"/>
          </p:nvPr>
        </p:nvSpPr>
        <p:spPr/>
        <p:txBody>
          <a:bodyPr rtlCol="0"/>
          <a:lstStyle/>
          <a:p>
            <a:pPr rtl="0"/>
            <a:fld id="{FC508C7E-FDAC-44DB-8426-DF6D37579AE8}" type="datetime1">
              <a:rPr lang="ja-JP" altLang="en-US" noProof="0" smtClean="0"/>
              <a:t>2019/7/25</a:t>
            </a:fld>
            <a:endParaRPr lang="ja-JP" altLang="en-US" noProof="0" dirty="0"/>
          </a:p>
        </p:txBody>
      </p:sp>
      <p:sp>
        <p:nvSpPr>
          <p:cNvPr id="6" name="フッター プレースホルダー 5"/>
          <p:cNvSpPr>
            <a:spLocks noGrp="1"/>
          </p:cNvSpPr>
          <p:nvPr>
            <p:ph type="ftr" sz="quarter" idx="11"/>
          </p:nvPr>
        </p:nvSpPr>
        <p:spPr/>
        <p:txBody>
          <a:bodyPr rtlCol="0"/>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E31375A4-56A4-47D6-9801-1991572033F7}" type="slidenum">
              <a:rPr lang="en-US" altLang="ja-JP" noProof="0" smtClean="0"/>
              <a:t>‹#›</a:t>
            </a:fld>
            <a:endParaRPr lang="ja-JP" altLang="en-US" noProof="0" dirty="0"/>
          </a:p>
        </p:txBody>
      </p:sp>
    </p:spTree>
    <p:extLst>
      <p:ext uri="{BB962C8B-B14F-4D97-AF65-F5344CB8AC3E}">
        <p14:creationId xmlns:p14="http://schemas.microsoft.com/office/powerpoint/2010/main" val="166737413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842760" y="3093099"/>
            <a:ext cx="4663440" cy="1828800"/>
          </a:xfrm>
        </p:spPr>
        <p:txBody>
          <a:bodyPr rtlCol="0" anchor="b">
            <a:normAutofit/>
          </a:bodyPr>
          <a:lstStyle>
            <a:lvl1pPr rtl="0">
              <a:defRPr sz="3600"/>
            </a:lvl1pPr>
          </a:lstStyle>
          <a:p>
            <a:pPr rtl="0"/>
            <a:r>
              <a:rPr lang="ja-JP" altLang="en-US" noProof="0" dirty="0"/>
              <a:t>クリックしてマスター タイトルのスタイルを編集します</a:t>
            </a:r>
          </a:p>
        </p:txBody>
      </p:sp>
      <p:sp>
        <p:nvSpPr>
          <p:cNvPr id="3" name="図プレースホルダー 2" descr="画像を追加する空のプレースホルダー。プレースホルダーをクリックし、追加する画像を選択します。"/>
          <p:cNvSpPr>
            <a:spLocks noGrp="1"/>
          </p:cNvSpPr>
          <p:nvPr>
            <p:ph type="pic" idx="1"/>
          </p:nvPr>
        </p:nvSpPr>
        <p:spPr>
          <a:xfrm>
            <a:off x="0" y="0"/>
            <a:ext cx="6096000" cy="6858000"/>
          </a:xfrm>
        </p:spPr>
        <p:txBody>
          <a:bodyPr tIns="4572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4" name="テキスト プレースホルダー 3"/>
          <p:cNvSpPr>
            <a:spLocks noGrp="1"/>
          </p:cNvSpPr>
          <p:nvPr>
            <p:ph type="body" sz="half" idx="2"/>
          </p:nvPr>
        </p:nvSpPr>
        <p:spPr>
          <a:xfrm>
            <a:off x="6842760" y="4983480"/>
            <a:ext cx="4663440" cy="118872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マスター テキストの書式設定
第 </a:t>
            </a:r>
            <a:r>
              <a:rPr lang="en-US" altLang="ja-JP" noProof="0"/>
              <a:t>2 </a:t>
            </a:r>
            <a:r>
              <a:rPr lang="ja-JP" altLang="en-US" noProof="0"/>
              <a:t>レベル
第 </a:t>
            </a:r>
            <a:r>
              <a:rPr lang="en-US" altLang="ja-JP" noProof="0"/>
              <a:t>3 </a:t>
            </a:r>
            <a:r>
              <a:rPr lang="ja-JP" altLang="en-US" noProof="0"/>
              <a:t>レベル
第 </a:t>
            </a:r>
            <a:r>
              <a:rPr lang="en-US" altLang="ja-JP" noProof="0"/>
              <a:t>4 </a:t>
            </a:r>
            <a:r>
              <a:rPr lang="ja-JP" altLang="en-US" noProof="0"/>
              <a:t>レベル
第 </a:t>
            </a:r>
            <a:r>
              <a:rPr lang="en-US" altLang="ja-JP" noProof="0"/>
              <a:t>5 </a:t>
            </a:r>
            <a:r>
              <a:rPr lang="ja-JP" altLang="en-US" noProof="0"/>
              <a:t>レベル</a:t>
            </a:r>
            <a:endParaRPr lang="ja-JP" altLang="en-US" noProof="0" dirty="0"/>
          </a:p>
        </p:txBody>
      </p:sp>
    </p:spTree>
    <p:extLst>
      <p:ext uri="{BB962C8B-B14F-4D97-AF65-F5344CB8AC3E}">
        <p14:creationId xmlns:p14="http://schemas.microsoft.com/office/powerpoint/2010/main" val="297724975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pPr rtl="0"/>
            <a:r>
              <a:rPr lang="ja-JP" altLang="en-US" noProof="0" dirty="0"/>
              <a:t>クリックしてマスター タイトルのスタイルを編集します</a:t>
            </a:r>
          </a:p>
        </p:txBody>
      </p:sp>
      <p:sp>
        <p:nvSpPr>
          <p:cNvPr id="3" name="テキスト プレースホルダー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1100">
                <a:solidFill>
                  <a:schemeClr val="tx1"/>
                </a:solidFill>
                <a:latin typeface="ＭＳ Ｐ明朝" panose="02020600040205080304" pitchFamily="18" charset="-128"/>
                <a:ea typeface="ＭＳ Ｐ明朝" panose="02020600040205080304" pitchFamily="18" charset="-128"/>
              </a:defRPr>
            </a:lvl1pPr>
          </a:lstStyle>
          <a:p>
            <a:fld id="{83093C90-860D-443A-B649-A39488FA96F5}" type="datetime1">
              <a:rPr lang="ja-JP" altLang="en-US" noProof="0" smtClean="0"/>
              <a:t>2019/7/25</a:t>
            </a:fld>
            <a:endParaRPr lang="ja-JP" altLang="en-US" noProof="0" dirty="0"/>
          </a:p>
        </p:txBody>
      </p:sp>
      <p:sp>
        <p:nvSpPr>
          <p:cNvPr id="5" name="フッター プレースホルダー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1100">
                <a:solidFill>
                  <a:schemeClr val="tx1"/>
                </a:solidFill>
                <a:latin typeface="ＭＳ Ｐ明朝" panose="02020600040205080304" pitchFamily="18" charset="-128"/>
                <a:ea typeface="ＭＳ Ｐ明朝" panose="02020600040205080304" pitchFamily="18"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1100">
                <a:solidFill>
                  <a:schemeClr val="tx1"/>
                </a:solidFill>
                <a:latin typeface="ＭＳ Ｐ明朝" panose="02020600040205080304" pitchFamily="18" charset="-128"/>
                <a:ea typeface="ＭＳ Ｐ明朝" panose="02020600040205080304" pitchFamily="18" charset="-128"/>
              </a:defRPr>
            </a:lvl1pPr>
          </a:lstStyle>
          <a:p>
            <a:fld id="{E31375A4-56A4-47D6-9801-1991572033F7}" type="slidenum">
              <a:rPr lang="en-US" altLang="ja-JP" noProof="0" smtClean="0"/>
              <a:pPr/>
              <a:t>‹#›</a:t>
            </a:fld>
            <a:endParaRPr lang="ja-JP" altLang="en-US" noProof="0"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hf sldNum="0" hdr="0" ftr="0" dt="0"/>
  <p:txStyles>
    <p:titleStyle>
      <a:lvl1pPr algn="l" defTabSz="914400" rtl="0" eaLnBrk="1" latinLnBrk="0" hangingPunct="1">
        <a:lnSpc>
          <a:spcPct val="90000"/>
        </a:lnSpc>
        <a:spcBef>
          <a:spcPct val="0"/>
        </a:spcBef>
        <a:buNone/>
        <a:defRPr kumimoji="1" sz="3600" kern="1200">
          <a:solidFill>
            <a:schemeClr val="accent1">
              <a:lumMod val="75000"/>
            </a:schemeClr>
          </a:solidFill>
          <a:latin typeface="ＭＳ Ｐ明朝" panose="02020600040205080304" pitchFamily="18" charset="-128"/>
          <a:ea typeface="ＭＳ Ｐ明朝" panose="02020600040205080304" pitchFamily="18" charset="-128"/>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kumimoji="1" sz="2400" kern="1200">
          <a:solidFill>
            <a:schemeClr val="tx1"/>
          </a:solidFill>
          <a:latin typeface="ＭＳ Ｐ明朝" panose="02020600040205080304" pitchFamily="18" charset="-128"/>
          <a:ea typeface="ＭＳ Ｐ明朝" panose="02020600040205080304" pitchFamily="18" charset="-128"/>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kumimoji="1" sz="2000" kern="1200">
          <a:solidFill>
            <a:schemeClr val="tx1"/>
          </a:solidFill>
          <a:latin typeface="ＭＳ Ｐ明朝" panose="02020600040205080304" pitchFamily="18" charset="-128"/>
          <a:ea typeface="ＭＳ Ｐ明朝" panose="02020600040205080304" pitchFamily="18" charset="-128"/>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kumimoji="1" sz="1800" kern="1200">
          <a:solidFill>
            <a:schemeClr val="tx1"/>
          </a:solidFill>
          <a:latin typeface="ＭＳ Ｐ明朝" panose="02020600040205080304" pitchFamily="18" charset="-128"/>
          <a:ea typeface="ＭＳ Ｐ明朝" panose="02020600040205080304" pitchFamily="18" charset="-128"/>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kumimoji="1" sz="1600" kern="1200">
          <a:solidFill>
            <a:schemeClr val="tx1"/>
          </a:solidFill>
          <a:latin typeface="ＭＳ Ｐ明朝" panose="02020600040205080304" pitchFamily="18" charset="-128"/>
          <a:ea typeface="ＭＳ Ｐ明朝" panose="02020600040205080304" pitchFamily="18" charset="-128"/>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kumimoji="1" sz="1400" kern="1200">
          <a:solidFill>
            <a:schemeClr val="tx1"/>
          </a:solidFill>
          <a:latin typeface="ＭＳ Ｐ明朝" panose="02020600040205080304" pitchFamily="18" charset="-128"/>
          <a:ea typeface="ＭＳ Ｐ明朝" panose="02020600040205080304" pitchFamily="18" charset="-128"/>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kumimoji="1"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kumimoji="1"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kumimoji="1"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87961C-3760-1A47-9489-D0717C193A63}"/>
              </a:ext>
            </a:extLst>
          </p:cNvPr>
          <p:cNvSpPr>
            <a:spLocks noGrp="1"/>
          </p:cNvSpPr>
          <p:nvPr>
            <p:ph type="title"/>
          </p:nvPr>
        </p:nvSpPr>
        <p:spPr>
          <a:xfrm>
            <a:off x="1051808" y="1738858"/>
            <a:ext cx="9846041" cy="2098623"/>
          </a:xfrm>
        </p:spPr>
        <p:txBody>
          <a:bodyPr>
            <a:normAutofit/>
          </a:bodyPr>
          <a:lstStyle/>
          <a:p>
            <a:pPr algn="ctr"/>
            <a:r>
              <a:rPr lang="en-US" altLang="ja-JP" sz="9600" dirty="0"/>
              <a:t>License in square</a:t>
            </a:r>
            <a:br>
              <a:rPr lang="en-US" altLang="ja-JP" dirty="0"/>
            </a:br>
            <a:r>
              <a:rPr lang="en-US" altLang="ja-JP" sz="1800" dirty="0"/>
              <a:t>〜</a:t>
            </a:r>
            <a:r>
              <a:rPr lang="ja-JP" altLang="en-US" sz="1800"/>
              <a:t>履歴書に添える資格管理アプリ</a:t>
            </a:r>
            <a:r>
              <a:rPr lang="en-US" altLang="ja-JP" sz="1800" dirty="0"/>
              <a:t>〜</a:t>
            </a:r>
            <a:endParaRPr kumimoji="1" lang="ja-JP" altLang="en-US" sz="1800"/>
          </a:p>
        </p:txBody>
      </p:sp>
      <p:sp>
        <p:nvSpPr>
          <p:cNvPr id="4" name="タイトル 1">
            <a:extLst>
              <a:ext uri="{FF2B5EF4-FFF2-40B4-BE49-F238E27FC236}">
                <a16:creationId xmlns:a16="http://schemas.microsoft.com/office/drawing/2014/main" id="{52080243-66F8-C841-AAD1-EA767C425E79}"/>
              </a:ext>
            </a:extLst>
          </p:cNvPr>
          <p:cNvSpPr txBox="1">
            <a:spLocks/>
          </p:cNvSpPr>
          <p:nvPr/>
        </p:nvSpPr>
        <p:spPr>
          <a:xfrm>
            <a:off x="8785412" y="5701553"/>
            <a:ext cx="2442221" cy="47689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3600" kern="1200">
                <a:solidFill>
                  <a:schemeClr val="accent1">
                    <a:lumMod val="75000"/>
                  </a:schemeClr>
                </a:solidFill>
                <a:latin typeface="ＭＳ Ｐ明朝" panose="02020600040205080304" pitchFamily="18" charset="-128"/>
                <a:ea typeface="ＭＳ Ｐ明朝" panose="02020600040205080304" pitchFamily="18" charset="-128"/>
                <a:cs typeface="+mj-cs"/>
              </a:defRPr>
            </a:lvl1pPr>
          </a:lstStyle>
          <a:p>
            <a:pPr algn="ctr"/>
            <a:r>
              <a:rPr lang="en-US" altLang="ja-JP" sz="1800" dirty="0"/>
              <a:t>MASHARU=TYUSON</a:t>
            </a:r>
            <a:endParaRPr lang="ja-JP" altLang="en-US" sz="1800"/>
          </a:p>
        </p:txBody>
      </p:sp>
    </p:spTree>
    <p:extLst>
      <p:ext uri="{BB962C8B-B14F-4D97-AF65-F5344CB8AC3E}">
        <p14:creationId xmlns:p14="http://schemas.microsoft.com/office/powerpoint/2010/main" val="371101720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9E1F690-1142-1C4F-BA10-73239ADF19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800" y="177800"/>
            <a:ext cx="6502400" cy="6502400"/>
          </a:xfrm>
          <a:prstGeom prst="rect">
            <a:avLst/>
          </a:prstGeom>
        </p:spPr>
      </p:pic>
    </p:spTree>
    <p:extLst>
      <p:ext uri="{BB962C8B-B14F-4D97-AF65-F5344CB8AC3E}">
        <p14:creationId xmlns:p14="http://schemas.microsoft.com/office/powerpoint/2010/main" val="96760207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D0A04C66-E004-8745-AD0A-0C48B2BAECC7}"/>
              </a:ext>
            </a:extLst>
          </p:cNvPr>
          <p:cNvSpPr/>
          <p:nvPr/>
        </p:nvSpPr>
        <p:spPr>
          <a:xfrm>
            <a:off x="7591542" y="2842661"/>
            <a:ext cx="3144982" cy="35027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E29D42F8-12B2-B94A-8AC3-63E87B2EAADE}"/>
              </a:ext>
            </a:extLst>
          </p:cNvPr>
          <p:cNvSpPr/>
          <p:nvPr/>
        </p:nvSpPr>
        <p:spPr>
          <a:xfrm>
            <a:off x="269788" y="2842660"/>
            <a:ext cx="5666509" cy="35027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BE7CF32D-FDA3-A147-9EC4-FA5E61AEAC1E}"/>
              </a:ext>
            </a:extLst>
          </p:cNvPr>
          <p:cNvSpPr>
            <a:spLocks noGrp="1"/>
          </p:cNvSpPr>
          <p:nvPr>
            <p:ph type="title"/>
          </p:nvPr>
        </p:nvSpPr>
        <p:spPr/>
        <p:txBody>
          <a:bodyPr/>
          <a:lstStyle/>
          <a:p>
            <a:r>
              <a:rPr kumimoji="1" lang="ja-JP" altLang="en-US"/>
              <a:t>使用技術</a:t>
            </a:r>
          </a:p>
        </p:txBody>
      </p:sp>
      <p:pic>
        <p:nvPicPr>
          <p:cNvPr id="5" name="コンテンツ プレースホルダー 4">
            <a:extLst>
              <a:ext uri="{FF2B5EF4-FFF2-40B4-BE49-F238E27FC236}">
                <a16:creationId xmlns:a16="http://schemas.microsoft.com/office/drawing/2014/main" id="{AD1B5149-EF5A-9E4E-8692-2EDA5D0CBD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56559" y="1830677"/>
            <a:ext cx="1814945" cy="1814945"/>
          </a:xfrm>
        </p:spPr>
      </p:pic>
      <p:pic>
        <p:nvPicPr>
          <p:cNvPr id="7" name="図 6">
            <a:extLst>
              <a:ext uri="{FF2B5EF4-FFF2-40B4-BE49-F238E27FC236}">
                <a16:creationId xmlns:a16="http://schemas.microsoft.com/office/drawing/2014/main" id="{7E880B65-874B-0A47-BE17-AE19AEFD4D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819" y="3934690"/>
            <a:ext cx="1814946" cy="1814946"/>
          </a:xfrm>
          <a:prstGeom prst="rect">
            <a:avLst/>
          </a:prstGeom>
        </p:spPr>
      </p:pic>
      <p:pic>
        <p:nvPicPr>
          <p:cNvPr id="10" name="図 9">
            <a:extLst>
              <a:ext uri="{FF2B5EF4-FFF2-40B4-BE49-F238E27FC236}">
                <a16:creationId xmlns:a16="http://schemas.microsoft.com/office/drawing/2014/main" id="{381B2CBC-45E5-5D46-B34E-BBAB02712A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6789" y="3958936"/>
            <a:ext cx="1814945" cy="1814945"/>
          </a:xfrm>
          <a:prstGeom prst="rect">
            <a:avLst/>
          </a:prstGeom>
        </p:spPr>
      </p:pic>
      <p:pic>
        <p:nvPicPr>
          <p:cNvPr id="12" name="図 11">
            <a:extLst>
              <a:ext uri="{FF2B5EF4-FFF2-40B4-BE49-F238E27FC236}">
                <a16:creationId xmlns:a16="http://schemas.microsoft.com/office/drawing/2014/main" id="{2147C3E1-B754-E84E-AED6-39DED8A231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6535" y="2297884"/>
            <a:ext cx="3380509" cy="1089551"/>
          </a:xfrm>
          <a:prstGeom prst="rect">
            <a:avLst/>
          </a:prstGeom>
        </p:spPr>
      </p:pic>
      <p:pic>
        <p:nvPicPr>
          <p:cNvPr id="17" name="図 16">
            <a:extLst>
              <a:ext uri="{FF2B5EF4-FFF2-40B4-BE49-F238E27FC236}">
                <a16:creationId xmlns:a16="http://schemas.microsoft.com/office/drawing/2014/main" id="{B5B19181-7E3F-F944-B230-073254B4265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032866" y="3934573"/>
            <a:ext cx="2262332" cy="2262332"/>
          </a:xfrm>
          <a:prstGeom prst="rect">
            <a:avLst/>
          </a:prstGeom>
        </p:spPr>
      </p:pic>
      <p:cxnSp>
        <p:nvCxnSpPr>
          <p:cNvPr id="20" name="直線矢印コネクタ 19">
            <a:extLst>
              <a:ext uri="{FF2B5EF4-FFF2-40B4-BE49-F238E27FC236}">
                <a16:creationId xmlns:a16="http://schemas.microsoft.com/office/drawing/2014/main" id="{35D19E07-2559-664B-BB2C-099D08B1F1DA}"/>
              </a:ext>
            </a:extLst>
          </p:cNvPr>
          <p:cNvCxnSpPr>
            <a:stCxn id="13" idx="3"/>
            <a:endCxn id="18" idx="1"/>
          </p:cNvCxnSpPr>
          <p:nvPr/>
        </p:nvCxnSpPr>
        <p:spPr>
          <a:xfrm>
            <a:off x="5936297" y="4594020"/>
            <a:ext cx="1655245" cy="0"/>
          </a:xfrm>
          <a:prstGeom prst="straightConnector1">
            <a:avLst/>
          </a:prstGeom>
          <a:ln w="1079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992331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ー 3">
            <a:extLst>
              <a:ext uri="{FF2B5EF4-FFF2-40B4-BE49-F238E27FC236}">
                <a16:creationId xmlns:a16="http://schemas.microsoft.com/office/drawing/2014/main" id="{69BE7D73-7856-DD4E-A5E4-F9A530219BB6}"/>
              </a:ext>
            </a:extLst>
          </p:cNvPr>
          <p:cNvGraphicFramePr>
            <a:graphicFrameLocks noGrp="1"/>
          </p:cNvGraphicFramePr>
          <p:nvPr>
            <p:ph idx="1"/>
            <p:extLst>
              <p:ext uri="{D42A27DB-BD31-4B8C-83A1-F6EECF244321}">
                <p14:modId xmlns:p14="http://schemas.microsoft.com/office/powerpoint/2010/main" val="3915330110"/>
              </p:ext>
            </p:extLst>
          </p:nvPr>
        </p:nvGraphicFramePr>
        <p:xfrm>
          <a:off x="1066800" y="1905000"/>
          <a:ext cx="100584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タイトル 1">
            <a:extLst>
              <a:ext uri="{FF2B5EF4-FFF2-40B4-BE49-F238E27FC236}">
                <a16:creationId xmlns:a16="http://schemas.microsoft.com/office/drawing/2014/main" id="{E5E13870-E1F3-B445-A64E-9A5AE15A2B53}"/>
              </a:ext>
            </a:extLst>
          </p:cNvPr>
          <p:cNvSpPr>
            <a:spLocks noGrp="1"/>
          </p:cNvSpPr>
          <p:nvPr>
            <p:ph type="title"/>
          </p:nvPr>
        </p:nvSpPr>
        <p:spPr>
          <a:xfrm>
            <a:off x="1066800" y="457518"/>
            <a:ext cx="10058400" cy="1188720"/>
          </a:xfrm>
        </p:spPr>
        <p:txBody>
          <a:bodyPr/>
          <a:lstStyle/>
          <a:p>
            <a:r>
              <a:rPr kumimoji="1" lang="ja-JP" altLang="en-US"/>
              <a:t>将来の展望</a:t>
            </a:r>
          </a:p>
        </p:txBody>
      </p:sp>
    </p:spTree>
    <p:extLst>
      <p:ext uri="{BB962C8B-B14F-4D97-AF65-F5344CB8AC3E}">
        <p14:creationId xmlns:p14="http://schemas.microsoft.com/office/powerpoint/2010/main" val="373542373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32D58B-C157-4942-BD21-E2829040CFCA}"/>
              </a:ext>
            </a:extLst>
          </p:cNvPr>
          <p:cNvSpPr>
            <a:spLocks noGrp="1"/>
          </p:cNvSpPr>
          <p:nvPr>
            <p:ph type="title"/>
          </p:nvPr>
        </p:nvSpPr>
        <p:spPr/>
        <p:txBody>
          <a:bodyPr/>
          <a:lstStyle/>
          <a:p>
            <a:r>
              <a:rPr kumimoji="1" lang="ja-JP" altLang="en-US"/>
              <a:t>ペア開発を終えて</a:t>
            </a:r>
          </a:p>
        </p:txBody>
      </p:sp>
      <p:graphicFrame>
        <p:nvGraphicFramePr>
          <p:cNvPr id="4" name="コンテンツ プレースホルダー 3">
            <a:extLst>
              <a:ext uri="{FF2B5EF4-FFF2-40B4-BE49-F238E27FC236}">
                <a16:creationId xmlns:a16="http://schemas.microsoft.com/office/drawing/2014/main" id="{8395486A-CAED-C04C-B386-F2C506874E83}"/>
              </a:ext>
            </a:extLst>
          </p:cNvPr>
          <p:cNvGraphicFramePr>
            <a:graphicFrameLocks noGrp="1"/>
          </p:cNvGraphicFramePr>
          <p:nvPr>
            <p:ph idx="1"/>
            <p:extLst>
              <p:ext uri="{D42A27DB-BD31-4B8C-83A1-F6EECF244321}">
                <p14:modId xmlns:p14="http://schemas.microsoft.com/office/powerpoint/2010/main" val="1232827378"/>
              </p:ext>
            </p:extLst>
          </p:nvPr>
        </p:nvGraphicFramePr>
        <p:xfrm>
          <a:off x="1066800" y="1905000"/>
          <a:ext cx="100584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451685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a:extLst>
              <a:ext uri="{FF2B5EF4-FFF2-40B4-BE49-F238E27FC236}">
                <a16:creationId xmlns:a16="http://schemas.microsoft.com/office/drawing/2014/main" id="{F25CA4B7-D174-C841-B5AA-BD5C0DBAB56C}"/>
              </a:ext>
            </a:extLst>
          </p:cNvPr>
          <p:cNvPicPr>
            <a:picLocks noGrp="1" noChangeAspect="1"/>
          </p:cNvPicPr>
          <p:nvPr>
            <p:ph idx="1"/>
          </p:nvPr>
        </p:nvPicPr>
        <p:blipFill>
          <a:blip r:embed="rId2">
            <a:alphaModFix amt="50000"/>
            <a:extLst>
              <a:ext uri="{28A0092B-C50C-407E-A947-70E740481C1C}">
                <a14:useLocalDpi xmlns:a14="http://schemas.microsoft.com/office/drawing/2010/main" val="0"/>
              </a:ext>
            </a:extLst>
          </a:blip>
          <a:stretch>
            <a:fillRect/>
          </a:stretch>
        </p:blipFill>
        <p:spPr>
          <a:xfrm>
            <a:off x="0" y="-1949823"/>
            <a:ext cx="12446772" cy="16603187"/>
          </a:xfrm>
        </p:spPr>
      </p:pic>
      <p:sp>
        <p:nvSpPr>
          <p:cNvPr id="8" name="タイトル 1">
            <a:extLst>
              <a:ext uri="{FF2B5EF4-FFF2-40B4-BE49-F238E27FC236}">
                <a16:creationId xmlns:a16="http://schemas.microsoft.com/office/drawing/2014/main" id="{205EDFFB-EF79-4047-A571-E4EAC9A02EE4}"/>
              </a:ext>
            </a:extLst>
          </p:cNvPr>
          <p:cNvSpPr>
            <a:spLocks noGrp="1"/>
          </p:cNvSpPr>
          <p:nvPr>
            <p:ph type="title"/>
          </p:nvPr>
        </p:nvSpPr>
        <p:spPr>
          <a:xfrm>
            <a:off x="1482114" y="2097446"/>
            <a:ext cx="9846041" cy="2098623"/>
          </a:xfrm>
        </p:spPr>
        <p:txBody>
          <a:bodyPr>
            <a:normAutofit/>
          </a:bodyPr>
          <a:lstStyle/>
          <a:p>
            <a:pPr algn="ctr"/>
            <a:r>
              <a:rPr lang="en-US" altLang="ja-JP" sz="9600" dirty="0"/>
              <a:t>License in square</a:t>
            </a:r>
            <a:br>
              <a:rPr lang="en-US" altLang="ja-JP" dirty="0"/>
            </a:br>
            <a:r>
              <a:rPr lang="en-US" altLang="ja-JP" sz="1800" dirty="0"/>
              <a:t>〜</a:t>
            </a:r>
            <a:r>
              <a:rPr lang="ja-JP" altLang="en-US" sz="1800"/>
              <a:t>履歴書に添える資格管理アプリ</a:t>
            </a:r>
            <a:r>
              <a:rPr lang="en-US" altLang="ja-JP" sz="1800" dirty="0"/>
              <a:t>〜</a:t>
            </a:r>
            <a:endParaRPr kumimoji="1" lang="ja-JP" altLang="en-US" sz="1800"/>
          </a:p>
        </p:txBody>
      </p:sp>
    </p:spTree>
    <p:extLst>
      <p:ext uri="{BB962C8B-B14F-4D97-AF65-F5344CB8AC3E}">
        <p14:creationId xmlns:p14="http://schemas.microsoft.com/office/powerpoint/2010/main" val="370343123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F74067-58C9-834C-8310-7C9592C41608}"/>
              </a:ext>
            </a:extLst>
          </p:cNvPr>
          <p:cNvSpPr>
            <a:spLocks noGrp="1"/>
          </p:cNvSpPr>
          <p:nvPr>
            <p:ph type="title"/>
          </p:nvPr>
        </p:nvSpPr>
        <p:spPr>
          <a:xfrm>
            <a:off x="1751165" y="2593310"/>
            <a:ext cx="8686800" cy="1463040"/>
          </a:xfrm>
        </p:spPr>
        <p:txBody>
          <a:bodyPr/>
          <a:lstStyle/>
          <a:p>
            <a:pPr algn="ctr"/>
            <a:r>
              <a:rPr kumimoji="1" lang="ja-JP" altLang="en-US"/>
              <a:t>質疑応答</a:t>
            </a:r>
          </a:p>
        </p:txBody>
      </p:sp>
    </p:spTree>
    <p:extLst>
      <p:ext uri="{BB962C8B-B14F-4D97-AF65-F5344CB8AC3E}">
        <p14:creationId xmlns:p14="http://schemas.microsoft.com/office/powerpoint/2010/main" val="33767691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CB4ED2-BAFE-F34A-B0C6-152D15DFB540}"/>
              </a:ext>
            </a:extLst>
          </p:cNvPr>
          <p:cNvSpPr>
            <a:spLocks noGrp="1"/>
          </p:cNvSpPr>
          <p:nvPr>
            <p:ph type="title"/>
          </p:nvPr>
        </p:nvSpPr>
        <p:spPr>
          <a:xfrm>
            <a:off x="1048870" y="0"/>
            <a:ext cx="10058400" cy="663388"/>
          </a:xfrm>
        </p:spPr>
        <p:txBody>
          <a:bodyPr/>
          <a:lstStyle/>
          <a:p>
            <a:r>
              <a:rPr kumimoji="1" lang="ja-JP" altLang="en-US"/>
              <a:t>メンバー紹介</a:t>
            </a:r>
          </a:p>
        </p:txBody>
      </p:sp>
      <p:graphicFrame>
        <p:nvGraphicFramePr>
          <p:cNvPr id="7" name="図表 6">
            <a:extLst>
              <a:ext uri="{FF2B5EF4-FFF2-40B4-BE49-F238E27FC236}">
                <a16:creationId xmlns:a16="http://schemas.microsoft.com/office/drawing/2014/main" id="{09D1DAFC-CF3B-764D-A845-EE3CF048A8B2}"/>
              </a:ext>
            </a:extLst>
          </p:cNvPr>
          <p:cNvGraphicFramePr/>
          <p:nvPr>
            <p:extLst>
              <p:ext uri="{D42A27DB-BD31-4B8C-83A1-F6EECF244321}">
                <p14:modId xmlns:p14="http://schemas.microsoft.com/office/powerpoint/2010/main" val="2288236201"/>
              </p:ext>
            </p:extLst>
          </p:nvPr>
        </p:nvGraphicFramePr>
        <p:xfrm>
          <a:off x="3263153" y="663388"/>
          <a:ext cx="6166223" cy="3195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図表 8">
            <a:extLst>
              <a:ext uri="{FF2B5EF4-FFF2-40B4-BE49-F238E27FC236}">
                <a16:creationId xmlns:a16="http://schemas.microsoft.com/office/drawing/2014/main" id="{FC3454CE-8D00-1D44-921C-37EC175458F1}"/>
              </a:ext>
            </a:extLst>
          </p:cNvPr>
          <p:cNvGraphicFramePr/>
          <p:nvPr>
            <p:extLst>
              <p:ext uri="{D42A27DB-BD31-4B8C-83A1-F6EECF244321}">
                <p14:modId xmlns:p14="http://schemas.microsoft.com/office/powerpoint/2010/main" val="855788433"/>
              </p:ext>
            </p:extLst>
          </p:nvPr>
        </p:nvGraphicFramePr>
        <p:xfrm>
          <a:off x="2198596" y="3993729"/>
          <a:ext cx="6166223" cy="297628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5" name="図 4">
            <a:extLst>
              <a:ext uri="{FF2B5EF4-FFF2-40B4-BE49-F238E27FC236}">
                <a16:creationId xmlns:a16="http://schemas.microsoft.com/office/drawing/2014/main" id="{1FDD32BF-DC6F-5644-BA54-F6B2AEA39152}"/>
              </a:ext>
            </a:extLst>
          </p:cNvPr>
          <p:cNvPicPr>
            <a:picLocks noChangeAspect="1"/>
          </p:cNvPicPr>
          <p:nvPr/>
        </p:nvPicPr>
        <p:blipFill rotWithShape="1">
          <a:blip r:embed="rId13">
            <a:extLst>
              <a:ext uri="{28A0092B-C50C-407E-A947-70E740481C1C}">
                <a14:useLocalDpi xmlns:a14="http://schemas.microsoft.com/office/drawing/2010/main" val="0"/>
              </a:ext>
            </a:extLst>
          </a:blip>
          <a:srcRect l="1757" t="34154" r="19602" b="27110"/>
          <a:stretch/>
        </p:blipFill>
        <p:spPr>
          <a:xfrm>
            <a:off x="51148" y="797858"/>
            <a:ext cx="3212005" cy="281410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6" name="図 15">
            <a:extLst>
              <a:ext uri="{FF2B5EF4-FFF2-40B4-BE49-F238E27FC236}">
                <a16:creationId xmlns:a16="http://schemas.microsoft.com/office/drawing/2014/main" id="{6FBC2F23-BB1F-3045-A25D-ED4C716E5111}"/>
              </a:ext>
            </a:extLst>
          </p:cNvPr>
          <p:cNvPicPr>
            <a:picLocks noChangeAspect="1"/>
          </p:cNvPicPr>
          <p:nvPr/>
        </p:nvPicPr>
        <p:blipFill rotWithShape="1">
          <a:blip r:embed="rId14">
            <a:extLst>
              <a:ext uri="{28A0092B-C50C-407E-A947-70E740481C1C}">
                <a14:useLocalDpi xmlns:a14="http://schemas.microsoft.com/office/drawing/2010/main" val="0"/>
              </a:ext>
            </a:extLst>
          </a:blip>
          <a:srcRect l="13388" t="17475" r="19270" b="47332"/>
          <a:stretch/>
        </p:blipFill>
        <p:spPr>
          <a:xfrm>
            <a:off x="8477215" y="4184073"/>
            <a:ext cx="3562385" cy="250456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222715353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BFE1E382-09BE-6643-93C6-F9010CD0C8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671" y="3156300"/>
            <a:ext cx="3199516" cy="3414409"/>
          </a:xfrm>
          <a:prstGeom prst="rect">
            <a:avLst/>
          </a:prstGeom>
        </p:spPr>
      </p:pic>
      <p:pic>
        <p:nvPicPr>
          <p:cNvPr id="10" name="図 9">
            <a:extLst>
              <a:ext uri="{FF2B5EF4-FFF2-40B4-BE49-F238E27FC236}">
                <a16:creationId xmlns:a16="http://schemas.microsoft.com/office/drawing/2014/main" id="{8F082794-73CB-5849-95CF-57A25A7D23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904" y="3341775"/>
            <a:ext cx="2978692" cy="3228934"/>
          </a:xfrm>
          <a:prstGeom prst="rect">
            <a:avLst/>
          </a:prstGeom>
        </p:spPr>
      </p:pic>
      <p:sp>
        <p:nvSpPr>
          <p:cNvPr id="14" name="円形吹き出し 13">
            <a:extLst>
              <a:ext uri="{FF2B5EF4-FFF2-40B4-BE49-F238E27FC236}">
                <a16:creationId xmlns:a16="http://schemas.microsoft.com/office/drawing/2014/main" id="{945BB3CC-5F46-5A43-97CB-EF20CBF278A7}"/>
              </a:ext>
            </a:extLst>
          </p:cNvPr>
          <p:cNvSpPr/>
          <p:nvPr/>
        </p:nvSpPr>
        <p:spPr>
          <a:xfrm>
            <a:off x="2031898" y="19455"/>
            <a:ext cx="4101648" cy="3156300"/>
          </a:xfrm>
          <a:prstGeom prst="wedgeEllipseCallout">
            <a:avLst>
              <a:gd name="adj1" fmla="val -23679"/>
              <a:gd name="adj2" fmla="val 655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a:t>死ぬまで働きます</a:t>
            </a:r>
          </a:p>
        </p:txBody>
      </p:sp>
      <p:sp>
        <p:nvSpPr>
          <p:cNvPr id="15" name="雲形吹き出し 14">
            <a:extLst>
              <a:ext uri="{FF2B5EF4-FFF2-40B4-BE49-F238E27FC236}">
                <a16:creationId xmlns:a16="http://schemas.microsoft.com/office/drawing/2014/main" id="{89AE857C-B979-EF41-AA9D-E7D80F29393D}"/>
              </a:ext>
            </a:extLst>
          </p:cNvPr>
          <p:cNvSpPr/>
          <p:nvPr/>
        </p:nvSpPr>
        <p:spPr>
          <a:xfrm>
            <a:off x="6848272" y="214009"/>
            <a:ext cx="4974077" cy="2767193"/>
          </a:xfrm>
          <a:prstGeom prst="cloudCallout">
            <a:avLst>
              <a:gd name="adj1" fmla="val -6418"/>
              <a:gd name="adj2" fmla="val 612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a:t>綺麗に盛らなきゃ</a:t>
            </a:r>
            <a:endParaRPr kumimoji="1" lang="en-US" altLang="ja-JP" sz="2800" dirty="0"/>
          </a:p>
        </p:txBody>
      </p:sp>
    </p:spTree>
    <p:extLst>
      <p:ext uri="{BB962C8B-B14F-4D97-AF65-F5344CB8AC3E}">
        <p14:creationId xmlns:p14="http://schemas.microsoft.com/office/powerpoint/2010/main" val="15857341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5" presetClass="emph" presetSubtype="0" fill="hold" grpId="1" nodeType="clickEffect">
                                  <p:stCondLst>
                                    <p:cond delay="0"/>
                                  </p:stCondLst>
                                  <p:childTnLst>
                                    <p:animClr clrSpc="hsl" dir="cw">
                                      <p:cBhvr override="childStyle">
                                        <p:cTn id="16" dur="500" fill="hold"/>
                                        <p:tgtEl>
                                          <p:spTgt spid="14"/>
                                        </p:tgtEl>
                                        <p:attrNameLst>
                                          <p:attrName>style.color</p:attrName>
                                        </p:attrNameLst>
                                      </p:cBhvr>
                                      <p:by>
                                        <p:hsl h="0" s="-70588" l="0"/>
                                      </p:by>
                                    </p:animClr>
                                    <p:animClr clrSpc="hsl" dir="cw">
                                      <p:cBhvr>
                                        <p:cTn id="17" dur="500" fill="hold"/>
                                        <p:tgtEl>
                                          <p:spTgt spid="14"/>
                                        </p:tgtEl>
                                        <p:attrNameLst>
                                          <p:attrName>fillcolor</p:attrName>
                                        </p:attrNameLst>
                                      </p:cBhvr>
                                      <p:by>
                                        <p:hsl h="0" s="-70588" l="0"/>
                                      </p:by>
                                    </p:animClr>
                                    <p:animClr clrSpc="hsl" dir="cw">
                                      <p:cBhvr>
                                        <p:cTn id="18" dur="500" fill="hold"/>
                                        <p:tgtEl>
                                          <p:spTgt spid="14"/>
                                        </p:tgtEl>
                                        <p:attrNameLst>
                                          <p:attrName>stroke.color</p:attrName>
                                        </p:attrNameLst>
                                      </p:cBhvr>
                                      <p:by>
                                        <p:hsl h="0" s="-70588" l="0"/>
                                      </p:by>
                                    </p:animClr>
                                    <p:set>
                                      <p:cBhvr>
                                        <p:cTn id="19" dur="500" fill="hold"/>
                                        <p:tgtEl>
                                          <p:spTgt spid="14"/>
                                        </p:tgtEl>
                                        <p:attrNameLst>
                                          <p:attrName>fill.type</p:attrName>
                                        </p:attrNameLst>
                                      </p:cBhvr>
                                      <p:to>
                                        <p:strVal val="solid"/>
                                      </p:to>
                                    </p:set>
                                  </p:childTnLst>
                                </p:cTn>
                              </p:par>
                              <p:par>
                                <p:cTn id="20" presetID="25" presetClass="emph" presetSubtype="0" fill="hold" nodeType="withEffect">
                                  <p:stCondLst>
                                    <p:cond delay="0"/>
                                  </p:stCondLst>
                                  <p:childTnLst>
                                    <p:animClr clrSpc="hsl" dir="cw">
                                      <p:cBhvr override="childStyle">
                                        <p:cTn id="21" dur="500" fill="hold"/>
                                        <p:tgtEl>
                                          <p:spTgt spid="8"/>
                                        </p:tgtEl>
                                        <p:attrNameLst>
                                          <p:attrName>style.color</p:attrName>
                                        </p:attrNameLst>
                                      </p:cBhvr>
                                      <p:by>
                                        <p:hsl h="0" s="-70588" l="0"/>
                                      </p:by>
                                    </p:animClr>
                                    <p:animClr clrSpc="hsl" dir="cw">
                                      <p:cBhvr>
                                        <p:cTn id="22" dur="500" fill="hold"/>
                                        <p:tgtEl>
                                          <p:spTgt spid="8"/>
                                        </p:tgtEl>
                                        <p:attrNameLst>
                                          <p:attrName>fillcolor</p:attrName>
                                        </p:attrNameLst>
                                      </p:cBhvr>
                                      <p:by>
                                        <p:hsl h="0" s="-70588" l="0"/>
                                      </p:by>
                                    </p:animClr>
                                    <p:animClr clrSpc="hsl" dir="cw">
                                      <p:cBhvr>
                                        <p:cTn id="23" dur="500" fill="hold"/>
                                        <p:tgtEl>
                                          <p:spTgt spid="8"/>
                                        </p:tgtEl>
                                        <p:attrNameLst>
                                          <p:attrName>stroke.color</p:attrName>
                                        </p:attrNameLst>
                                      </p:cBhvr>
                                      <p:by>
                                        <p:hsl h="0" s="-70588" l="0"/>
                                      </p:by>
                                    </p:animClr>
                                    <p:set>
                                      <p:cBhvr>
                                        <p:cTn id="24" dur="500" fill="hold"/>
                                        <p:tgtEl>
                                          <p:spTgt spid="8"/>
                                        </p:tgtEl>
                                        <p:attrNameLst>
                                          <p:attrName>fill.type</p:attrName>
                                        </p:attrNameLst>
                                      </p:cBhvr>
                                      <p:to>
                                        <p:strVal val="solid"/>
                                      </p:to>
                                    </p:set>
                                  </p:childTnLst>
                                </p:cTn>
                              </p:par>
                              <p:par>
                                <p:cTn id="25" presetID="32" presetClass="emph" presetSubtype="0" fill="hold" grpId="1" nodeType="withEffect">
                                  <p:stCondLst>
                                    <p:cond delay="0"/>
                                  </p:stCondLst>
                                  <p:childTnLst>
                                    <p:animRot by="120000">
                                      <p:cBhvr>
                                        <p:cTn id="26" dur="100" fill="hold">
                                          <p:stCondLst>
                                            <p:cond delay="0"/>
                                          </p:stCondLst>
                                        </p:cTn>
                                        <p:tgtEl>
                                          <p:spTgt spid="15"/>
                                        </p:tgtEl>
                                        <p:attrNameLst>
                                          <p:attrName>r</p:attrName>
                                        </p:attrNameLst>
                                      </p:cBhvr>
                                    </p:animRot>
                                    <p:animRot by="-240000">
                                      <p:cBhvr>
                                        <p:cTn id="27" dur="200" fill="hold">
                                          <p:stCondLst>
                                            <p:cond delay="200"/>
                                          </p:stCondLst>
                                        </p:cTn>
                                        <p:tgtEl>
                                          <p:spTgt spid="15"/>
                                        </p:tgtEl>
                                        <p:attrNameLst>
                                          <p:attrName>r</p:attrName>
                                        </p:attrNameLst>
                                      </p:cBhvr>
                                    </p:animRot>
                                    <p:animRot by="240000">
                                      <p:cBhvr>
                                        <p:cTn id="28" dur="200" fill="hold">
                                          <p:stCondLst>
                                            <p:cond delay="400"/>
                                          </p:stCondLst>
                                        </p:cTn>
                                        <p:tgtEl>
                                          <p:spTgt spid="15"/>
                                        </p:tgtEl>
                                        <p:attrNameLst>
                                          <p:attrName>r</p:attrName>
                                        </p:attrNameLst>
                                      </p:cBhvr>
                                    </p:animRot>
                                    <p:animRot by="-240000">
                                      <p:cBhvr>
                                        <p:cTn id="29" dur="200" fill="hold">
                                          <p:stCondLst>
                                            <p:cond delay="600"/>
                                          </p:stCondLst>
                                        </p:cTn>
                                        <p:tgtEl>
                                          <p:spTgt spid="15"/>
                                        </p:tgtEl>
                                        <p:attrNameLst>
                                          <p:attrName>r</p:attrName>
                                        </p:attrNameLst>
                                      </p:cBhvr>
                                    </p:animRot>
                                    <p:animRot by="120000">
                                      <p:cBhvr>
                                        <p:cTn id="30" dur="200" fill="hold">
                                          <p:stCondLst>
                                            <p:cond delay="800"/>
                                          </p:stCondLst>
                                        </p:cTn>
                                        <p:tgtEl>
                                          <p:spTgt spid="15"/>
                                        </p:tgtEl>
                                        <p:attrNameLst>
                                          <p:attrName>r</p:attrName>
                                        </p:attrNameLst>
                                      </p:cBhvr>
                                    </p:animRot>
                                  </p:childTnLst>
                                </p:cTn>
                              </p:par>
                              <p:par>
                                <p:cTn id="31" presetID="32" presetClass="emph" presetSubtype="0" fill="hold" nodeType="withEffect">
                                  <p:stCondLst>
                                    <p:cond delay="0"/>
                                  </p:stCondLst>
                                  <p:childTnLst>
                                    <p:animRot by="120000">
                                      <p:cBhvr>
                                        <p:cTn id="32" dur="100" fill="hold">
                                          <p:stCondLst>
                                            <p:cond delay="0"/>
                                          </p:stCondLst>
                                        </p:cTn>
                                        <p:tgtEl>
                                          <p:spTgt spid="10"/>
                                        </p:tgtEl>
                                        <p:attrNameLst>
                                          <p:attrName>r</p:attrName>
                                        </p:attrNameLst>
                                      </p:cBhvr>
                                    </p:animRot>
                                    <p:animRot by="-240000">
                                      <p:cBhvr>
                                        <p:cTn id="33" dur="200" fill="hold">
                                          <p:stCondLst>
                                            <p:cond delay="200"/>
                                          </p:stCondLst>
                                        </p:cTn>
                                        <p:tgtEl>
                                          <p:spTgt spid="10"/>
                                        </p:tgtEl>
                                        <p:attrNameLst>
                                          <p:attrName>r</p:attrName>
                                        </p:attrNameLst>
                                      </p:cBhvr>
                                    </p:animRot>
                                    <p:animRot by="240000">
                                      <p:cBhvr>
                                        <p:cTn id="34" dur="200" fill="hold">
                                          <p:stCondLst>
                                            <p:cond delay="400"/>
                                          </p:stCondLst>
                                        </p:cTn>
                                        <p:tgtEl>
                                          <p:spTgt spid="10"/>
                                        </p:tgtEl>
                                        <p:attrNameLst>
                                          <p:attrName>r</p:attrName>
                                        </p:attrNameLst>
                                      </p:cBhvr>
                                    </p:animRot>
                                    <p:animRot by="-240000">
                                      <p:cBhvr>
                                        <p:cTn id="35" dur="200" fill="hold">
                                          <p:stCondLst>
                                            <p:cond delay="600"/>
                                          </p:stCondLst>
                                        </p:cTn>
                                        <p:tgtEl>
                                          <p:spTgt spid="10"/>
                                        </p:tgtEl>
                                        <p:attrNameLst>
                                          <p:attrName>r</p:attrName>
                                        </p:attrNameLst>
                                      </p:cBhvr>
                                    </p:animRot>
                                    <p:animRot by="120000">
                                      <p:cBhvr>
                                        <p:cTn id="36"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21285" y="3414726"/>
            <a:ext cx="10058400" cy="1188720"/>
          </a:xfrm>
        </p:spPr>
        <p:txBody>
          <a:bodyPr rtlCol="0">
            <a:noAutofit/>
          </a:bodyPr>
          <a:lstStyle/>
          <a:p>
            <a:pPr rtl="0"/>
            <a:r>
              <a:rPr lang="en-US" altLang="ja-JP" sz="20000" dirty="0"/>
              <a:t>820</a:t>
            </a:r>
            <a:endParaRPr lang="ja-JP" altLang="en-US" sz="20000" dirty="0"/>
          </a:p>
        </p:txBody>
      </p:sp>
    </p:spTree>
    <p:extLst>
      <p:ext uri="{BB962C8B-B14F-4D97-AF65-F5344CB8AC3E}">
        <p14:creationId xmlns:p14="http://schemas.microsoft.com/office/powerpoint/2010/main" val="225353694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5604C080-FD9B-F04E-A728-D89BD78B2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5439" y="104625"/>
            <a:ext cx="6322979" cy="6753375"/>
          </a:xfrm>
          <a:prstGeom prst="rect">
            <a:avLst/>
          </a:prstGeom>
        </p:spPr>
      </p:pic>
      <p:pic>
        <p:nvPicPr>
          <p:cNvPr id="12" name="図 11">
            <a:extLst>
              <a:ext uri="{FF2B5EF4-FFF2-40B4-BE49-F238E27FC236}">
                <a16:creationId xmlns:a16="http://schemas.microsoft.com/office/drawing/2014/main" id="{7B080E43-91F7-A942-BB85-DBF5EA700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653" y="76494"/>
            <a:ext cx="6322979" cy="6753375"/>
          </a:xfrm>
          <a:prstGeom prst="rect">
            <a:avLst/>
          </a:prstGeom>
        </p:spPr>
      </p:pic>
      <p:sp>
        <p:nvSpPr>
          <p:cNvPr id="11" name="正方形/長方形 10">
            <a:extLst>
              <a:ext uri="{FF2B5EF4-FFF2-40B4-BE49-F238E27FC236}">
                <a16:creationId xmlns:a16="http://schemas.microsoft.com/office/drawing/2014/main" id="{A7E2C42C-0C4B-2B49-83E1-AD47E241D0D6}"/>
              </a:ext>
            </a:extLst>
          </p:cNvPr>
          <p:cNvSpPr/>
          <p:nvPr/>
        </p:nvSpPr>
        <p:spPr>
          <a:xfrm>
            <a:off x="230470" y="1509063"/>
            <a:ext cx="6504561" cy="1938992"/>
          </a:xfrm>
          <a:prstGeom prst="rect">
            <a:avLst/>
          </a:prstGeom>
        </p:spPr>
        <p:txBody>
          <a:bodyPr wrap="square">
            <a:spAutoFit/>
          </a:bodyPr>
          <a:lstStyle/>
          <a:p>
            <a:r>
              <a:rPr kumimoji="1" lang="ja-JP" altLang="en-US" sz="4000"/>
              <a:t>✖️基情</a:t>
            </a:r>
            <a:endParaRPr kumimoji="1" lang="en-US" altLang="ja-JP" sz="4000" dirty="0"/>
          </a:p>
          <a:p>
            <a:r>
              <a:rPr kumimoji="1" lang="ja-JP" altLang="en-US" sz="4000"/>
              <a:t>✖︎基本情報試験</a:t>
            </a:r>
            <a:endParaRPr kumimoji="1" lang="en-US" altLang="ja-JP" sz="4000" dirty="0"/>
          </a:p>
          <a:p>
            <a:r>
              <a:rPr kumimoji="1" lang="ja-JP" altLang="en-US" sz="4000"/>
              <a:t>✖︎基本情報技術試験</a:t>
            </a:r>
          </a:p>
        </p:txBody>
      </p:sp>
      <p:sp>
        <p:nvSpPr>
          <p:cNvPr id="14" name="爆発 1 13">
            <a:extLst>
              <a:ext uri="{FF2B5EF4-FFF2-40B4-BE49-F238E27FC236}">
                <a16:creationId xmlns:a16="http://schemas.microsoft.com/office/drawing/2014/main" id="{17DD132A-ECFD-B24B-8312-9BE9838226D0}"/>
              </a:ext>
            </a:extLst>
          </p:cNvPr>
          <p:cNvSpPr/>
          <p:nvPr/>
        </p:nvSpPr>
        <p:spPr>
          <a:xfrm>
            <a:off x="1653950" y="-171024"/>
            <a:ext cx="3657600" cy="336017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a:t>正式名称が</a:t>
            </a:r>
            <a:br>
              <a:rPr kumimoji="1" lang="en-US" altLang="ja-JP" sz="2800" dirty="0"/>
            </a:br>
            <a:r>
              <a:rPr kumimoji="1" lang="ja-JP" altLang="en-US" sz="2800"/>
              <a:t>わからない</a:t>
            </a:r>
          </a:p>
        </p:txBody>
      </p:sp>
      <p:sp>
        <p:nvSpPr>
          <p:cNvPr id="16" name="正方形/長方形 15">
            <a:extLst>
              <a:ext uri="{FF2B5EF4-FFF2-40B4-BE49-F238E27FC236}">
                <a16:creationId xmlns:a16="http://schemas.microsoft.com/office/drawing/2014/main" id="{D2AF9A36-9C9F-714D-8DF5-3D007B1BE36C}"/>
              </a:ext>
            </a:extLst>
          </p:cNvPr>
          <p:cNvSpPr/>
          <p:nvPr/>
        </p:nvSpPr>
        <p:spPr>
          <a:xfrm>
            <a:off x="5723353" y="1480932"/>
            <a:ext cx="6504561" cy="584775"/>
          </a:xfrm>
          <a:prstGeom prst="rect">
            <a:avLst/>
          </a:prstGeom>
        </p:spPr>
        <p:txBody>
          <a:bodyPr wrap="square">
            <a:spAutoFit/>
          </a:bodyPr>
          <a:lstStyle/>
          <a:p>
            <a:r>
              <a:rPr kumimoji="1" lang="en-US" altLang="ja-JP" sz="3200" dirty="0"/>
              <a:t>5</a:t>
            </a:r>
            <a:r>
              <a:rPr kumimoji="1" lang="ja-JP" altLang="en-US" sz="3200"/>
              <a:t>月？</a:t>
            </a:r>
            <a:r>
              <a:rPr kumimoji="1" lang="en-US" altLang="ja-JP" sz="3200" dirty="0"/>
              <a:t>8</a:t>
            </a:r>
            <a:r>
              <a:rPr kumimoji="1" lang="ja-JP" altLang="en-US" sz="3200"/>
              <a:t>月？鏡月</a:t>
            </a:r>
            <a:r>
              <a:rPr kumimoji="1" lang="en-US" altLang="ja-JP" sz="3200" dirty="0"/>
              <a:t>?</a:t>
            </a:r>
            <a:r>
              <a:rPr kumimoji="1" lang="ja-JP" altLang="en-US" sz="3200"/>
              <a:t>湖月？</a:t>
            </a:r>
            <a:endParaRPr kumimoji="1" lang="en-US" altLang="ja-JP" sz="3200" dirty="0"/>
          </a:p>
        </p:txBody>
      </p:sp>
      <p:sp>
        <p:nvSpPr>
          <p:cNvPr id="17" name="正方形/長方形 16">
            <a:extLst>
              <a:ext uri="{FF2B5EF4-FFF2-40B4-BE49-F238E27FC236}">
                <a16:creationId xmlns:a16="http://schemas.microsoft.com/office/drawing/2014/main" id="{25BE81AD-835C-5140-9C6B-32C9A0B43F5C}"/>
              </a:ext>
            </a:extLst>
          </p:cNvPr>
          <p:cNvSpPr/>
          <p:nvPr/>
        </p:nvSpPr>
        <p:spPr>
          <a:xfrm>
            <a:off x="5723352" y="2584958"/>
            <a:ext cx="6504561" cy="584775"/>
          </a:xfrm>
          <a:prstGeom prst="rect">
            <a:avLst/>
          </a:prstGeom>
        </p:spPr>
        <p:txBody>
          <a:bodyPr wrap="square">
            <a:spAutoFit/>
          </a:bodyPr>
          <a:lstStyle/>
          <a:p>
            <a:r>
              <a:rPr kumimoji="1" lang="ja-JP" altLang="en-US" sz="3200"/>
              <a:t>資格の期限？</a:t>
            </a:r>
            <a:endParaRPr kumimoji="1" lang="en-US" altLang="ja-JP" sz="3200" dirty="0"/>
          </a:p>
        </p:txBody>
      </p:sp>
      <p:sp>
        <p:nvSpPr>
          <p:cNvPr id="13" name="爆発 1 12">
            <a:extLst>
              <a:ext uri="{FF2B5EF4-FFF2-40B4-BE49-F238E27FC236}">
                <a16:creationId xmlns:a16="http://schemas.microsoft.com/office/drawing/2014/main" id="{E33A6E3B-064F-2D4E-8387-7EF723AB6D3D}"/>
              </a:ext>
            </a:extLst>
          </p:cNvPr>
          <p:cNvSpPr/>
          <p:nvPr/>
        </p:nvSpPr>
        <p:spPr>
          <a:xfrm>
            <a:off x="7976928" y="-232350"/>
            <a:ext cx="3657600" cy="310739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a:t>いつ取った</a:t>
            </a:r>
          </a:p>
        </p:txBody>
      </p:sp>
      <p:sp>
        <p:nvSpPr>
          <p:cNvPr id="18" name="爆発 1 17">
            <a:extLst>
              <a:ext uri="{FF2B5EF4-FFF2-40B4-BE49-F238E27FC236}">
                <a16:creationId xmlns:a16="http://schemas.microsoft.com/office/drawing/2014/main" id="{B4470193-DEE8-B245-A693-D038486A4315}"/>
              </a:ext>
            </a:extLst>
          </p:cNvPr>
          <p:cNvSpPr/>
          <p:nvPr/>
        </p:nvSpPr>
        <p:spPr>
          <a:xfrm>
            <a:off x="4836889" y="3068023"/>
            <a:ext cx="3657600" cy="310739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a:t>資格の期限</a:t>
            </a:r>
          </a:p>
        </p:txBody>
      </p:sp>
    </p:spTree>
    <p:extLst>
      <p:ext uri="{BB962C8B-B14F-4D97-AF65-F5344CB8AC3E}">
        <p14:creationId xmlns:p14="http://schemas.microsoft.com/office/powerpoint/2010/main" val="15705082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5F79C93B-3697-9349-8FA5-AEA6CA04B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90165"/>
            <a:ext cx="12192000" cy="1865240"/>
          </a:xfrm>
          <a:prstGeom prst="rect">
            <a:avLst/>
          </a:prstGeom>
        </p:spPr>
      </p:pic>
    </p:spTree>
    <p:extLst>
      <p:ext uri="{BB962C8B-B14F-4D97-AF65-F5344CB8AC3E}">
        <p14:creationId xmlns:p14="http://schemas.microsoft.com/office/powerpoint/2010/main" val="32131782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style.rotation</p:attrName>
                                        </p:attrNameLst>
                                      </p:cBhvr>
                                      <p:tavLst>
                                        <p:tav tm="0">
                                          <p:val>
                                            <p:fltVal val="720"/>
                                          </p:val>
                                        </p:tav>
                                        <p:tav tm="100000">
                                          <p:val>
                                            <p:fltVal val="0"/>
                                          </p:val>
                                        </p:tav>
                                      </p:tavLst>
                                    </p:anim>
                                    <p:anim calcmode="lin" valueType="num">
                                      <p:cBhvr>
                                        <p:cTn id="9" dur="500" fill="hold"/>
                                        <p:tgtEl>
                                          <p:spTgt spid="11"/>
                                        </p:tgtEl>
                                        <p:attrNameLst>
                                          <p:attrName>ppt_h</p:attrName>
                                        </p:attrNameLst>
                                      </p:cBhvr>
                                      <p:tavLst>
                                        <p:tav tm="0">
                                          <p:val>
                                            <p:fltVal val="0"/>
                                          </p:val>
                                        </p:tav>
                                        <p:tav tm="100000">
                                          <p:val>
                                            <p:strVal val="#ppt_h"/>
                                          </p:val>
                                        </p:tav>
                                      </p:tavLst>
                                    </p:anim>
                                    <p:anim calcmode="lin" valueType="num">
                                      <p:cBhvr>
                                        <p:cTn id="10" dur="500" fill="hold"/>
                                        <p:tgtEl>
                                          <p:spTgt spid="11"/>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xit" presetSubtype="0" fill="hold" nodeType="clickEffect">
                                  <p:stCondLst>
                                    <p:cond delay="0"/>
                                  </p:stCondLst>
                                  <p:childTnLst>
                                    <p:animEffect transition="out" filter="fade">
                                      <p:cBhvr>
                                        <p:cTn id="14" dur="500"/>
                                        <p:tgtEl>
                                          <p:spTgt spid="11"/>
                                        </p:tgtEl>
                                      </p:cBhvr>
                                    </p:animEffect>
                                    <p:anim calcmode="lin" valueType="num">
                                      <p:cBhvr>
                                        <p:cTn id="15" dur="500"/>
                                        <p:tgtEl>
                                          <p:spTgt spid="11"/>
                                        </p:tgtEl>
                                        <p:attrNameLst>
                                          <p:attrName>ppt_x</p:attrName>
                                        </p:attrNameLst>
                                      </p:cBhvr>
                                      <p:tavLst>
                                        <p:tav tm="0">
                                          <p:val>
                                            <p:strVal val="ppt_x"/>
                                          </p:val>
                                        </p:tav>
                                        <p:tav tm="100000">
                                          <p:val>
                                            <p:strVal val="ppt_x"/>
                                          </p:val>
                                        </p:tav>
                                      </p:tavLst>
                                    </p:anim>
                                    <p:anim calcmode="lin" valueType="num">
                                      <p:cBhvr>
                                        <p:cTn id="16" dur="50" decel="100000"/>
                                        <p:tgtEl>
                                          <p:spTgt spid="11"/>
                                        </p:tgtEl>
                                        <p:attrNameLst>
                                          <p:attrName>ppt_y</p:attrName>
                                        </p:attrNameLst>
                                      </p:cBhvr>
                                      <p:tavLst>
                                        <p:tav tm="0">
                                          <p:val>
                                            <p:strVal val="ppt_y"/>
                                          </p:val>
                                        </p:tav>
                                        <p:tav tm="100000">
                                          <p:val>
                                            <p:strVal val="ppt_y-.03"/>
                                          </p:val>
                                        </p:tav>
                                      </p:tavLst>
                                    </p:anim>
                                    <p:anim calcmode="lin" valueType="num">
                                      <p:cBhvr>
                                        <p:cTn id="17" dur="450" accel="100000">
                                          <p:stCondLst>
                                            <p:cond delay="50"/>
                                          </p:stCondLst>
                                        </p:cTn>
                                        <p:tgtEl>
                                          <p:spTgt spid="11"/>
                                        </p:tgtEl>
                                        <p:attrNameLst>
                                          <p:attrName>ppt_y</p:attrName>
                                        </p:attrNameLst>
                                      </p:cBhvr>
                                      <p:tavLst>
                                        <p:tav tm="0">
                                          <p:val>
                                            <p:strVal val="ppt_y"/>
                                          </p:val>
                                        </p:tav>
                                        <p:tav tm="100000">
                                          <p:val>
                                            <p:strVal val="ppt_y+1"/>
                                          </p:val>
                                        </p:tav>
                                      </p:tavLst>
                                    </p:anim>
                                    <p:set>
                                      <p:cBhvr>
                                        <p:cTn id="1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コンテンツ プレースホルダー 8">
            <a:extLst>
              <a:ext uri="{FF2B5EF4-FFF2-40B4-BE49-F238E27FC236}">
                <a16:creationId xmlns:a16="http://schemas.microsoft.com/office/drawing/2014/main" id="{A91B0AE2-954E-1046-8B5B-87CCA27817D8}"/>
              </a:ext>
            </a:extLst>
          </p:cNvPr>
          <p:cNvGraphicFramePr>
            <a:graphicFrameLocks noGrp="1"/>
          </p:cNvGraphicFramePr>
          <p:nvPr>
            <p:ph idx="1"/>
            <p:extLst>
              <p:ext uri="{D42A27DB-BD31-4B8C-83A1-F6EECF244321}">
                <p14:modId xmlns:p14="http://schemas.microsoft.com/office/powerpoint/2010/main" val="237680100"/>
              </p:ext>
            </p:extLst>
          </p:nvPr>
        </p:nvGraphicFramePr>
        <p:xfrm>
          <a:off x="0" y="1905001"/>
          <a:ext cx="12192000" cy="5141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図 7">
            <a:extLst>
              <a:ext uri="{FF2B5EF4-FFF2-40B4-BE49-F238E27FC236}">
                <a16:creationId xmlns:a16="http://schemas.microsoft.com/office/drawing/2014/main" id="{517357B3-0C17-294A-86B8-16B84B8B1E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39761"/>
            <a:ext cx="12192000" cy="1865240"/>
          </a:xfrm>
          <a:prstGeom prst="rect">
            <a:avLst/>
          </a:prstGeom>
        </p:spPr>
      </p:pic>
    </p:spTree>
    <p:extLst>
      <p:ext uri="{BB962C8B-B14F-4D97-AF65-F5344CB8AC3E}">
        <p14:creationId xmlns:p14="http://schemas.microsoft.com/office/powerpoint/2010/main" val="121601938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ー 3">
            <a:extLst>
              <a:ext uri="{FF2B5EF4-FFF2-40B4-BE49-F238E27FC236}">
                <a16:creationId xmlns:a16="http://schemas.microsoft.com/office/drawing/2014/main" id="{C72DE44A-E547-0441-8158-6DCAEB691515}"/>
              </a:ext>
            </a:extLst>
          </p:cNvPr>
          <p:cNvGraphicFramePr>
            <a:graphicFrameLocks noGrp="1"/>
          </p:cNvGraphicFramePr>
          <p:nvPr>
            <p:ph idx="1"/>
            <p:extLst>
              <p:ext uri="{D42A27DB-BD31-4B8C-83A1-F6EECF244321}">
                <p14:modId xmlns:p14="http://schemas.microsoft.com/office/powerpoint/2010/main" val="1517832488"/>
              </p:ext>
            </p:extLst>
          </p:nvPr>
        </p:nvGraphicFramePr>
        <p:xfrm>
          <a:off x="827197" y="1758304"/>
          <a:ext cx="10764982" cy="48421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図 2">
            <a:extLst>
              <a:ext uri="{FF2B5EF4-FFF2-40B4-BE49-F238E27FC236}">
                <a16:creationId xmlns:a16="http://schemas.microsoft.com/office/drawing/2014/main" id="{6807DF9F-DD08-0149-BA3C-D5A6BDE2E6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39761"/>
            <a:ext cx="12192000" cy="1865240"/>
          </a:xfrm>
          <a:prstGeom prst="rect">
            <a:avLst/>
          </a:prstGeom>
        </p:spPr>
      </p:pic>
    </p:spTree>
    <p:extLst>
      <p:ext uri="{BB962C8B-B14F-4D97-AF65-F5344CB8AC3E}">
        <p14:creationId xmlns:p14="http://schemas.microsoft.com/office/powerpoint/2010/main" val="10064596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85F951-9A2E-2C4D-A170-FE4C8954E934}"/>
              </a:ext>
            </a:extLst>
          </p:cNvPr>
          <p:cNvSpPr>
            <a:spLocks noGrp="1"/>
          </p:cNvSpPr>
          <p:nvPr>
            <p:ph type="title"/>
          </p:nvPr>
        </p:nvSpPr>
        <p:spPr/>
        <p:txBody>
          <a:bodyPr/>
          <a:lstStyle/>
          <a:p>
            <a:r>
              <a:rPr kumimoji="1" lang="ja-JP" altLang="en-US"/>
              <a:t>動作フロー</a:t>
            </a:r>
          </a:p>
        </p:txBody>
      </p:sp>
      <p:graphicFrame>
        <p:nvGraphicFramePr>
          <p:cNvPr id="4" name="コンテンツ プレースホルダー 3">
            <a:extLst>
              <a:ext uri="{FF2B5EF4-FFF2-40B4-BE49-F238E27FC236}">
                <a16:creationId xmlns:a16="http://schemas.microsoft.com/office/drawing/2014/main" id="{846E2299-4CC0-2C42-BE21-AE8F7BA63B0C}"/>
              </a:ext>
            </a:extLst>
          </p:cNvPr>
          <p:cNvGraphicFramePr>
            <a:graphicFrameLocks noGrp="1"/>
          </p:cNvGraphicFramePr>
          <p:nvPr>
            <p:ph idx="1"/>
            <p:extLst>
              <p:ext uri="{D42A27DB-BD31-4B8C-83A1-F6EECF244321}">
                <p14:modId xmlns:p14="http://schemas.microsoft.com/office/powerpoint/2010/main" val="2603836516"/>
              </p:ext>
            </p:extLst>
          </p:nvPr>
        </p:nvGraphicFramePr>
        <p:xfrm>
          <a:off x="1066800" y="1905000"/>
          <a:ext cx="100584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8939198"/>
      </p:ext>
    </p:extLst>
  </p:cSld>
  <p:clrMapOvr>
    <a:masterClrMapping/>
  </p:clrMapOvr>
  <p:transition spd="slow">
    <p:push dir="u"/>
  </p:transition>
</p:sld>
</file>

<file path=ppt/theme/theme1.xml><?xml version="1.0" encoding="utf-8"?>
<a:theme xmlns:a="http://schemas.openxmlformats.org/drawingml/2006/main" name="さくら 16 x 9">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533355_TF03031002_TF03031002" id="{F83EE1CA-1A73-4AC7-972E-9B8B5C32382C}" vid="{94639FDC-A2D9-4AB9-9B90-53769E31B385}"/>
    </a:ext>
  </a:extLst>
</a:theme>
</file>

<file path=ppt/theme/theme2.xml><?xml version="1.0" encoding="utf-8"?>
<a:theme xmlns:a="http://schemas.openxmlformats.org/drawingml/2006/main" name="Office テーマ">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さくら 16 x 9</Template>
  <TotalTime>5811</TotalTime>
  <Words>828</Words>
  <Application>Microsoft Macintosh PowerPoint</Application>
  <PresentationFormat>ワイド画面</PresentationFormat>
  <Paragraphs>118</Paragraphs>
  <Slides>15</Slides>
  <Notes>10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15</vt:i4>
      </vt:variant>
    </vt:vector>
  </HeadingPairs>
  <TitlesOfParts>
    <vt:vector size="20" baseType="lpstr">
      <vt:lpstr>ＭＳ Ｐ明朝</vt:lpstr>
      <vt:lpstr>ＭＳ ゴシック</vt:lpstr>
      <vt:lpstr>Arial</vt:lpstr>
      <vt:lpstr>Cambria</vt:lpstr>
      <vt:lpstr>さくら 16 x 9</vt:lpstr>
      <vt:lpstr>License in square 〜履歴書に添える資格管理アプリ〜</vt:lpstr>
      <vt:lpstr>メンバー紹介</vt:lpstr>
      <vt:lpstr>PowerPoint プレゼンテーション</vt:lpstr>
      <vt:lpstr>820</vt:lpstr>
      <vt:lpstr>PowerPoint プレゼンテーション</vt:lpstr>
      <vt:lpstr>PowerPoint プレゼンテーション</vt:lpstr>
      <vt:lpstr>PowerPoint プレゼンテーション</vt:lpstr>
      <vt:lpstr>PowerPoint プレゼンテーション</vt:lpstr>
      <vt:lpstr>動作フロー</vt:lpstr>
      <vt:lpstr>PowerPoint プレゼンテーション</vt:lpstr>
      <vt:lpstr>使用技術</vt:lpstr>
      <vt:lpstr>将来の展望</vt:lpstr>
      <vt:lpstr>ペア開発を終えて</vt:lpstr>
      <vt:lpstr>License in square 〜履歴書に添える資格管理アプリ〜</vt:lpstr>
      <vt:lpstr>質疑応答</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License in square 〜履歴書に添える資格管理アプリ〜</dc:title>
  <dc:creator>中村 賢哉</dc:creator>
  <cp:lastModifiedBy>中村 賢哉</cp:lastModifiedBy>
  <cp:revision>31</cp:revision>
  <dcterms:created xsi:type="dcterms:W3CDTF">2019-07-16T05:06:38Z</dcterms:created>
  <dcterms:modified xsi:type="dcterms:W3CDTF">2019-07-25T02:35:13Z</dcterms:modified>
</cp:coreProperties>
</file>